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89" r:id="rId4"/>
    <p:sldId id="290" r:id="rId5"/>
    <p:sldId id="271" r:id="rId6"/>
    <p:sldId id="273" r:id="rId7"/>
    <p:sldId id="287" r:id="rId8"/>
    <p:sldId id="268" r:id="rId9"/>
    <p:sldId id="284" r:id="rId10"/>
    <p:sldId id="293" r:id="rId11"/>
    <p:sldId id="292" r:id="rId12"/>
    <p:sldId id="267" r:id="rId13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A2CE8-2D09-4D9D-9B75-94BE4CB96FB5}" type="datetimeFigureOut">
              <a:rPr lang="en-GB" smtClean="0"/>
              <a:t>19/11/2013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CBE6A-0D4D-4ABE-B8F6-9EC99E02B4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0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BE6A-0D4D-4ABE-B8F6-9EC99E02B4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3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CBE6A-0D4D-4ABE-B8F6-9EC99E02B4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3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E968-F4E9-4CDE-BBD3-40CB504F53D7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65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6815-43CE-4177-9EDA-0946A8BD7240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7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D5A0-0A81-488E-A271-5AED1442B5EE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6E3F-20A2-450D-8793-8622F5821335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5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66F58-2C33-4517-A001-EF9C49F6DDB5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9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72E99-D172-4480-8147-FFEDBA65399B}" type="datetime1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0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3C236-3BC3-49DE-8DD5-6419DB64A2E4}" type="datetime1">
              <a:rPr lang="en-GB" smtClean="0"/>
              <a:t>19/11/2013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0070-6F87-4123-AB5D-B38E0F9A19A0}" type="datetime1">
              <a:rPr lang="en-GB" smtClean="0"/>
              <a:t>19/11/2013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6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619-ECEB-4FDE-A374-50C3B71B90D2}" type="datetime1">
              <a:rPr lang="en-GB" smtClean="0"/>
              <a:t>19/11/2013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9132-AC8D-4914-B067-551E0391635F}" type="datetime1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7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156B-0A3F-4190-8D1B-770547949870}" type="datetime1">
              <a:rPr lang="en-GB" smtClean="0"/>
              <a:t>19/11/2013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8343-FF50-4089-A2AB-85DC92F40938}" type="datetime1">
              <a:rPr lang="en-GB" smtClean="0"/>
              <a:t>19/11/2013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09023-CE0B-499C-B9F2-C89BDCFD7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5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tureproject.eu/wp-content/uploads/2013/10/MATURE-draft-1-self-study-training-units.pdf" TargetMode="External"/><Relationship Id="rId2" Type="http://schemas.openxmlformats.org/officeDocument/2006/relationships/hyperlink" Target="http://matureproject.eu/wp-content/uploads/2013/10/MATURE-training-programme-Draft-Introduc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matureproject.eu/wp-content/uploads/2013/10/MATURE-training-programme-Draft-Introduction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annagrabowska.pl/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dwellness.eu/" TargetMode="External"/><Relationship Id="rId3" Type="http://schemas.openxmlformats.org/officeDocument/2006/relationships/hyperlink" Target="http://blanka.moodle.pl/" TargetMode="External"/><Relationship Id="rId7" Type="http://schemas.openxmlformats.org/officeDocument/2006/relationships/hyperlink" Target="http://www.europeansharedtreasure.eu/search.php?txt_school=PRO-MED&amp;txt_town=Gda%C5%84s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twpg.gda.pl/" TargetMode="External"/><Relationship Id="rId5" Type="http://schemas.openxmlformats.org/officeDocument/2006/relationships/hyperlink" Target="http://magazinefactory.edu.fi/magazines/e_senior/" TargetMode="External"/><Relationship Id="rId10" Type="http://schemas.openxmlformats.org/officeDocument/2006/relationships/hyperlink" Target="http://matureproject.eu/" TargetMode="External"/><Relationship Id="rId4" Type="http://schemas.openxmlformats.org/officeDocument/2006/relationships/hyperlink" Target="http://utw.moodle.pl/" TargetMode="External"/><Relationship Id="rId9" Type="http://schemas.openxmlformats.org/officeDocument/2006/relationships/hyperlink" Target="http://www.foragenetwork.eu/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europeansharedtreasure.eu/search.php?txt_school=PRO-MED&amp;txt_town=Gda%C5%84s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enauczanie.pg.gda.pl/#otwar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acsa.pg.gda.p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blanka.moodle.pl/file.php/1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mIQqR-EZU" TargetMode="External"/><Relationship Id="rId2" Type="http://schemas.openxmlformats.org/officeDocument/2006/relationships/hyperlink" Target="http://www.youtube.com/user/ankagra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848" y="1916832"/>
            <a:ext cx="7772400" cy="1470025"/>
          </a:xfrm>
        </p:spPr>
        <p:txBody>
          <a:bodyPr>
            <a:normAutofit/>
          </a:bodyPr>
          <a:lstStyle/>
          <a:p>
            <a:r>
              <a:rPr lang="pl-PL" b="1" dirty="0"/>
              <a:t>Otwarte zasoby edukacyjne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kształceniu osób starszych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9144000" cy="2808311"/>
          </a:xfrm>
        </p:spPr>
        <p:txBody>
          <a:bodyPr>
            <a:normAutofit fontScale="62500" lnSpcReduction="20000"/>
          </a:bodyPr>
          <a:lstStyle/>
          <a:p>
            <a:r>
              <a:rPr lang="pl-PL" sz="2900" b="1" dirty="0">
                <a:solidFill>
                  <a:schemeClr val="tx1"/>
                </a:solidFill>
              </a:rPr>
              <a:t>Jubileuszowa, X edycja konferencji Rozwój </a:t>
            </a:r>
            <a:r>
              <a:rPr lang="pl-PL" sz="2900" b="1" dirty="0" smtClean="0">
                <a:solidFill>
                  <a:schemeClr val="tx1"/>
                </a:solidFill>
              </a:rPr>
              <a:t>e-edukacji w </a:t>
            </a:r>
            <a:r>
              <a:rPr lang="pl-PL" sz="2900" b="1" dirty="0">
                <a:solidFill>
                  <a:schemeClr val="tx1"/>
                </a:solidFill>
              </a:rPr>
              <a:t>ekonomicznym szkolnictwie wyższym</a:t>
            </a:r>
          </a:p>
          <a:p>
            <a:r>
              <a:rPr lang="pl-PL" sz="2900" b="1" dirty="0">
                <a:solidFill>
                  <a:schemeClr val="tx1"/>
                </a:solidFill>
              </a:rPr>
              <a:t>21 listopada 2013 r. </a:t>
            </a:r>
            <a:br>
              <a:rPr lang="pl-PL" sz="2900" b="1" dirty="0">
                <a:solidFill>
                  <a:schemeClr val="tx1"/>
                </a:solidFill>
              </a:rPr>
            </a:br>
            <a:r>
              <a:rPr lang="pl-PL" sz="2900" b="1" dirty="0">
                <a:solidFill>
                  <a:schemeClr val="tx1"/>
                </a:solidFill>
              </a:rPr>
              <a:t>Uniwersytet Ekonomiczny w Poznaniu</a:t>
            </a:r>
          </a:p>
          <a:p>
            <a:endParaRPr lang="pl-PL" sz="2900" b="1" i="1" dirty="0" smtClean="0">
              <a:solidFill>
                <a:schemeClr val="tx1"/>
              </a:solidFill>
            </a:endParaRPr>
          </a:p>
          <a:p>
            <a:endParaRPr lang="pl-PL" sz="2900" b="1" i="1" dirty="0"/>
          </a:p>
          <a:p>
            <a:r>
              <a:rPr lang="pl-PL" sz="3800" b="1" i="1" dirty="0" smtClean="0"/>
              <a:t>Anna Grabowska</a:t>
            </a:r>
          </a:p>
          <a:p>
            <a:r>
              <a:rPr lang="pl-PL" sz="3800" b="1" i="1" dirty="0" smtClean="0"/>
              <a:t>Politechnika Gdańska</a:t>
            </a:r>
          </a:p>
          <a:p>
            <a:r>
              <a:rPr lang="pl-PL" sz="3800" b="1" i="1" dirty="0" smtClean="0"/>
              <a:t>PRO-MED sp. z o.o.</a:t>
            </a:r>
            <a:endParaRPr lang="en-GB" sz="3800" b="1" i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23"/>
            <a:ext cx="1962150" cy="8216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2" y="390255"/>
            <a:ext cx="1546860" cy="796290"/>
          </a:xfrm>
          <a:prstGeom prst="rect">
            <a:avLst/>
          </a:prstGeom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83" y="383588"/>
            <a:ext cx="2209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69"/>
            <a:ext cx="1712687" cy="16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98" y="3576050"/>
            <a:ext cx="6362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2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Zaproszenie do MATURE online</a:t>
            </a:r>
            <a:br>
              <a:rPr lang="pl-PL" b="1" dirty="0" smtClean="0"/>
            </a:br>
            <a:r>
              <a:rPr lang="en-GB" sz="1300" b="1" dirty="0">
                <a:hlinkClick r:id="rId2"/>
              </a:rPr>
              <a:t>http://</a:t>
            </a:r>
            <a:r>
              <a:rPr lang="en-GB" sz="1300" b="1" dirty="0" smtClean="0">
                <a:hlinkClick r:id="rId2"/>
              </a:rPr>
              <a:t>matureproject.eu/wp-content/uploads/2013/10/MATURE-training-programme-Draft-Introduction.pdf</a:t>
            </a:r>
            <a:r>
              <a:rPr lang="pl-PL" sz="1300" b="1" dirty="0" smtClean="0"/>
              <a:t/>
            </a:r>
            <a:br>
              <a:rPr lang="pl-PL" sz="1300" b="1" dirty="0" smtClean="0"/>
            </a:br>
            <a:r>
              <a:rPr lang="en-GB" sz="1200" b="1" dirty="0">
                <a:hlinkClick r:id="rId3"/>
              </a:rPr>
              <a:t>http://matureproject.eu/wp-content/uploads/2013/10/MATURE-draft-1-self-study-training-units.pdf</a:t>
            </a:r>
            <a:endParaRPr lang="en-GB" sz="1300" b="1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8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Zaproszenie do MATURE F2F </a:t>
            </a:r>
            <a:endParaRPr lang="en-GB" b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92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ym typeface="Wingdings" panose="05000000000000000000" pitchFamily="2" charset="2"/>
              </a:rPr>
              <a:t>Dziękuję </a:t>
            </a:r>
            <a:r>
              <a:rPr lang="pl-PL" b="1" dirty="0" smtClean="0">
                <a:sym typeface="Wingdings" panose="05000000000000000000" pitchFamily="2" charset="2"/>
              </a:rPr>
              <a:t>za uwagę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anka.grabowska@gmail.com</a:t>
            </a:r>
            <a:endParaRPr lang="pl-PL" dirty="0" smtClean="0"/>
          </a:p>
          <a:p>
            <a:r>
              <a:rPr lang="pl-PL" dirty="0">
                <a:hlinkClick r:id="rId3"/>
              </a:rPr>
              <a:t>http://annagrabowska.pl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123"/>
            <a:ext cx="1962150" cy="82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669"/>
            <a:ext cx="1712687" cy="16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83" y="383588"/>
            <a:ext cx="2209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82" y="390255"/>
            <a:ext cx="1546860" cy="79629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5661248"/>
            <a:ext cx="7229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4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b="1" dirty="0" smtClean="0"/>
              <a:t>Projekty 2005-2014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08504" cy="57606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Socrates Grundtvig, ABLE - Adult Blended Learning, 2005-2007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Multilateral Project, MindWellness - Improving learning capacities and mental health of elder people, 2008-2010</a:t>
            </a:r>
            <a:r>
              <a:rPr lang="en-GB" u="sng" dirty="0"/>
              <a:t> 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Meetings with Computers for Seniors from Gdansk University of Technology, 2008-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Magazine online, 2008-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Partnership, Connecting +55, 2008-2010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Partnership, EuBiA - EU Broadening people's mind in ageing, 2008-2010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Partnership, IMPROGE - Improving Opportunities for Older People in Work and Community Activity - Winning the Generation Game, 2008-2010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e-senior.eu w akcji, 2009-2010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Partnership, LLLab - Lifelong Learning for Active Citizenship and Capacity Building, 2009-2011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Active Citizens, 2010-2011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Partnership, LISTEN - Learning Innovative Styles and Active Citizens, 2011-2013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Partnership, LLLE - Learning in Later Life in Europe, 2011-2013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Network Project, ForAge –  Forage for later-life learning: Building on European experience, 2012-2014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Multilateral Project, MATURE - Making Adult Teaching Useful, Relevant and Engaging, 2013-2014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Grundtvig Senior Volunteering Project, </a:t>
            </a:r>
            <a:r>
              <a:rPr lang="en-GB" dirty="0" err="1"/>
              <a:t>SenAcT</a:t>
            </a:r>
            <a:r>
              <a:rPr lang="en-GB" dirty="0"/>
              <a:t> - Seniors Acting Together, 2013-2014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Linki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hlinkClick r:id="rId3"/>
              </a:rPr>
              <a:t>http://blanka.moodle.pl/ 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r>
              <a:rPr lang="pl-PL" b="1" dirty="0" smtClean="0">
                <a:hlinkClick r:id="rId4"/>
              </a:rPr>
              <a:t>http://utw.moodle.pl/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>
                <a:hlinkClick r:id="rId5"/>
              </a:rPr>
              <a:t>http://magazinefactory.edu.fi/magazines/e_senior</a:t>
            </a:r>
            <a:r>
              <a:rPr lang="pl-PL" b="1" dirty="0" smtClean="0">
                <a:hlinkClick r:id="rId5"/>
              </a:rPr>
              <a:t>/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>
                <a:hlinkClick r:id="rId6"/>
              </a:rPr>
              <a:t>http://utwpg.gda.pl</a:t>
            </a:r>
            <a:r>
              <a:rPr lang="pl-PL" b="1" dirty="0" smtClean="0">
                <a:hlinkClick r:id="rId6"/>
              </a:rPr>
              <a:t>/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>
                <a:hlinkClick r:id="rId7"/>
              </a:rPr>
              <a:t>http://</a:t>
            </a:r>
            <a:r>
              <a:rPr lang="pl-PL" b="1" dirty="0" smtClean="0">
                <a:hlinkClick r:id="rId7"/>
              </a:rPr>
              <a:t>www.europeansharedtreasure.eu/search.php?txt_school=PRO-MED&amp;txt_town=Gda%C5%84sk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en-GB" b="1" dirty="0" smtClean="0">
                <a:hlinkClick r:id="rId8"/>
              </a:rPr>
              <a:t>http</a:t>
            </a:r>
            <a:r>
              <a:rPr lang="en-GB" b="1" dirty="0">
                <a:hlinkClick r:id="rId8"/>
              </a:rPr>
              <a:t>://www.mindwellness.eu/</a:t>
            </a:r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hlinkClick r:id="rId9"/>
              </a:rPr>
              <a:t>http</a:t>
            </a:r>
            <a:r>
              <a:rPr lang="en-GB" b="1" dirty="0">
                <a:hlinkClick r:id="rId9"/>
              </a:rPr>
              <a:t>://www.foragenetwork.eu/en</a:t>
            </a:r>
            <a:r>
              <a:rPr lang="en-GB" b="1" dirty="0" smtClean="0">
                <a:hlinkClick r:id="rId9"/>
              </a:rPr>
              <a:t>/</a:t>
            </a:r>
            <a:endParaRPr lang="pl-PL" b="1" dirty="0">
              <a:hlinkClick r:id="rId10"/>
            </a:endParaRPr>
          </a:p>
          <a:p>
            <a:pPr marL="0" indent="0">
              <a:buNone/>
            </a:pPr>
            <a:r>
              <a:rPr lang="en-GB" b="1" dirty="0">
                <a:hlinkClick r:id="rId10"/>
              </a:rPr>
              <a:t>http://matureproject.eu/</a:t>
            </a:r>
            <a:endParaRPr lang="pl-PL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15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Projekty partnerskie Grundtviga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1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Materiały na serwerach PG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100" b="1" dirty="0">
                <a:hlinkClick r:id="rId2"/>
              </a:rPr>
              <a:t>http://enauczanie.pg.gda.pl/#otwarte</a:t>
            </a:r>
            <a:endParaRPr lang="en-GB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1403648" y="3990521"/>
            <a:ext cx="122413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368932" y="5787759"/>
            <a:ext cx="1224136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7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Autoryzowane Centrum Szkolenia Autodesku PG - </a:t>
            </a:r>
            <a:r>
              <a:rPr lang="pl-PL" b="1" dirty="0" smtClean="0">
                <a:hlinkClick r:id="rId2"/>
              </a:rPr>
              <a:t>http</a:t>
            </a:r>
            <a:r>
              <a:rPr lang="pl-PL" b="1" dirty="0">
                <a:hlinkClick r:id="rId2"/>
              </a:rPr>
              <a:t>://acsa.pg.gda.pl/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1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hlinkClick r:id="rId2"/>
              </a:rPr>
              <a:t>AutoCAD</a:t>
            </a:r>
            <a:endParaRPr lang="en-GB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6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Materiały na serwerze TASK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5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M</a:t>
            </a:r>
            <a:r>
              <a:rPr lang="pl-PL" b="1" dirty="0" smtClean="0"/>
              <a:t>ateriały na YouTube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3600" b="1" dirty="0">
                <a:hlinkClick r:id="rId2"/>
              </a:rPr>
              <a:t>http://www.youtube.com/user/ankagra52</a:t>
            </a:r>
            <a:endParaRPr lang="en-GB" sz="36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09023-CE0B-499C-B9F2-C89BDCFD73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24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289</Words>
  <Application>Microsoft Office PowerPoint</Application>
  <PresentationFormat>On-screen Show (4:3)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Otwarte zasoby edukacyjne  w kształceniu osób starszych </vt:lpstr>
      <vt:lpstr>Projekty 2005-2014</vt:lpstr>
      <vt:lpstr>Linki</vt:lpstr>
      <vt:lpstr>Projekty partnerskie Grundtviga</vt:lpstr>
      <vt:lpstr>Materiały na serwerach PG http://enauczanie.pg.gda.pl/#otwarte</vt:lpstr>
      <vt:lpstr>Autoryzowane Centrum Szkolenia Autodesku PG - http://acsa.pg.gda.pl/</vt:lpstr>
      <vt:lpstr>AutoCAD</vt:lpstr>
      <vt:lpstr>Materiały na serwerze TASK</vt:lpstr>
      <vt:lpstr>Materiały na YouTube http://www.youtube.com/user/ankagra52</vt:lpstr>
      <vt:lpstr>Zaproszenie do MATURE online http://matureproject.eu/wp-content/uploads/2013/10/MATURE-training-programme-Draft-Introduction.pdf http://matureproject.eu/wp-content/uploads/2013/10/MATURE-draft-1-self-study-training-units.pdf</vt:lpstr>
      <vt:lpstr>Zaproszenie do MATURE F2F </vt:lpstr>
      <vt:lpstr>Dziękuję za uwagę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Adult Education Useful, Relevant and Engaging</dc:title>
  <dc:creator>anka</dc:creator>
  <cp:lastModifiedBy>anka</cp:lastModifiedBy>
  <cp:revision>47</cp:revision>
  <cp:lastPrinted>2013-11-03T10:37:44Z</cp:lastPrinted>
  <dcterms:created xsi:type="dcterms:W3CDTF">2013-10-31T09:59:18Z</dcterms:created>
  <dcterms:modified xsi:type="dcterms:W3CDTF">2013-11-19T15:23:27Z</dcterms:modified>
</cp:coreProperties>
</file>