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60" r:id="rId4"/>
    <p:sldId id="261" r:id="rId5"/>
    <p:sldId id="258" r:id="rId6"/>
    <p:sldId id="259" r:id="rId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7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8F6C6-FE90-46EE-8029-9DDC8ACD0C65}" type="datetimeFigureOut">
              <a:rPr lang="en-GB" smtClean="0"/>
              <a:t>06/11/2014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96656-8D48-4153-AACE-F1D0CF6F05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39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EB126-C21D-4913-864B-7E4A7153BCE7}" type="datetimeFigureOut">
              <a:rPr lang="en-GB" smtClean="0"/>
              <a:t>06/11/2014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FA728-CEED-40AF-B880-AF5DB435C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919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412F0-5FBD-4CA9-B629-DFED13DD0496}" type="datetime1">
              <a:rPr lang="en-GB" smtClean="0"/>
              <a:t>06/11/2014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project ForAge has been funded with support from the European Commission.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5E17-4FCF-4FC0-8A2D-CC6765552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161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959D-80B2-4EA3-868C-BCEA129ADA27}" type="datetime1">
              <a:rPr lang="en-GB" smtClean="0"/>
              <a:t>06/11/2014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project ForAge has been funded with support from the European Commission.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5E17-4FCF-4FC0-8A2D-CC6765552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473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FCE0A-A1DE-477F-BE8F-6E168BBAB70F}" type="datetime1">
              <a:rPr lang="en-GB" smtClean="0"/>
              <a:t>06/11/2014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project ForAge has been funded with support from the European Commission.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5E17-4FCF-4FC0-8A2D-CC6765552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141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F97D-C58D-4F1F-A338-55F423991027}" type="datetime1">
              <a:rPr lang="en-GB" smtClean="0"/>
              <a:t>06/11/2014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project ForAge has been funded with support from the European Commission.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5E17-4FCF-4FC0-8A2D-CC6765552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302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AF89-3C1A-4AE8-8FBF-00106072708D}" type="datetime1">
              <a:rPr lang="en-GB" smtClean="0"/>
              <a:t>06/11/2014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project ForAge has been funded with support from the European Commission.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5E17-4FCF-4FC0-8A2D-CC6765552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286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CFC17-BC42-4FA4-852D-ABDC4F7337B1}" type="datetime1">
              <a:rPr lang="en-GB" smtClean="0"/>
              <a:t>06/11/2014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project ForAge has been funded with support from the European Commission.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5E17-4FCF-4FC0-8A2D-CC6765552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96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97F2-8ED2-45B0-867D-964494D2649B}" type="datetime1">
              <a:rPr lang="en-GB" smtClean="0"/>
              <a:t>06/11/2014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project ForAge has been funded with support from the European Commission.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5E17-4FCF-4FC0-8A2D-CC6765552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99813-67E0-4E77-8BA7-C76409CD8117}" type="datetime1">
              <a:rPr lang="en-GB" smtClean="0"/>
              <a:t>06/11/2014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project ForAge has been funded with support from the European Commission.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5E17-4FCF-4FC0-8A2D-CC6765552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64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4E6D-A31E-4199-AFE2-2499E8DADB23}" type="datetime1">
              <a:rPr lang="en-GB" smtClean="0"/>
              <a:t>06/11/2014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project ForAge has been funded with support from the European Commission.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5E17-4FCF-4FC0-8A2D-CC6765552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597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B6EAE-D0F9-4F9E-8676-CAA1F54523F2}" type="datetime1">
              <a:rPr lang="en-GB" smtClean="0"/>
              <a:t>06/11/2014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project ForAge has been funded with support from the European Commission.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5E17-4FCF-4FC0-8A2D-CC6765552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953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FDA8-C372-4EB7-B4CD-BE14E63185F2}" type="datetime1">
              <a:rPr lang="en-GB" smtClean="0"/>
              <a:t>06/11/2014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project ForAge has been funded with support from the European Commission.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5E17-4FCF-4FC0-8A2D-CC6765552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83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2E3FA-6AE8-409D-A133-27B9C0B94F54}" type="datetime1">
              <a:rPr lang="en-GB" smtClean="0"/>
              <a:t>06/11/2014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The project ForAge has been funded with support from the European Commission.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B5E17-4FCF-4FC0-8A2D-CC6765552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14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anka.grabowska@gmail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jatobym.moodle.pl/" TargetMode="External"/><Relationship Id="rId2" Type="http://schemas.openxmlformats.org/officeDocument/2006/relationships/hyperlink" Target="http://utw.moodle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3aonline.org.a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jatobym.moodle.pl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www.u3aonline.org.a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tw.moodle.pl/" TargetMode="External"/><Relationship Id="rId7" Type="http://schemas.openxmlformats.org/officeDocument/2006/relationships/image" Target="../media/image7.jpeg"/><Relationship Id="rId2" Type="http://schemas.openxmlformats.org/officeDocument/2006/relationships/hyperlink" Target="mailto:anka.grabowska@gmail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3.jpg"/><Relationship Id="rId4" Type="http://schemas.openxmlformats.org/officeDocument/2006/relationships/hyperlink" Target="http://jatobym.moodle.p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926677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ACTIVE AGING</a:t>
            </a:r>
            <a:r>
              <a:rPr lang="pl-PL" sz="3600" b="1" dirty="0" smtClean="0"/>
              <a:t> </a:t>
            </a:r>
            <a:r>
              <a:rPr lang="en-GB" sz="3600" b="1" dirty="0" smtClean="0"/>
              <a:t>AND </a:t>
            </a:r>
            <a:r>
              <a:rPr lang="en-GB" sz="3600" b="1" dirty="0"/>
              <a:t>NEW TECHNOLOGIES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869160"/>
            <a:ext cx="6400800" cy="1201688"/>
          </a:xfrm>
        </p:spPr>
        <p:txBody>
          <a:bodyPr>
            <a:normAutofit fontScale="92500" lnSpcReduction="10000"/>
          </a:bodyPr>
          <a:lstStyle/>
          <a:p>
            <a:r>
              <a:rPr lang="pl-PL" sz="2400" b="1" i="1" dirty="0" smtClean="0">
                <a:solidFill>
                  <a:schemeClr val="tx1"/>
                </a:solidFill>
              </a:rPr>
              <a:t>Dr Anna Grabowska</a:t>
            </a:r>
          </a:p>
          <a:p>
            <a:r>
              <a:rPr lang="pl-PL" sz="2400" b="1" i="1" dirty="0">
                <a:solidFill>
                  <a:schemeClr val="tx1"/>
                </a:solidFill>
                <a:hlinkClick r:id="rId2"/>
              </a:rPr>
              <a:t>a</a:t>
            </a:r>
            <a:r>
              <a:rPr lang="pl-PL" sz="2400" b="1" i="1" dirty="0" smtClean="0">
                <a:solidFill>
                  <a:schemeClr val="tx1"/>
                </a:solidFill>
                <a:hlinkClick r:id="rId2"/>
              </a:rPr>
              <a:t>nka.grabowska@gmail.com</a:t>
            </a:r>
            <a:endParaRPr lang="pl-PL" sz="2400" b="1" i="1" dirty="0" smtClean="0">
              <a:solidFill>
                <a:schemeClr val="tx1"/>
              </a:solidFill>
            </a:endParaRPr>
          </a:p>
          <a:p>
            <a:r>
              <a:rPr lang="pl-PL" sz="2400" b="1" i="1" dirty="0" smtClean="0">
                <a:solidFill>
                  <a:schemeClr val="tx1"/>
                </a:solidFill>
              </a:rPr>
              <a:t>PRO-MED sp. z o. o.</a:t>
            </a:r>
          </a:p>
          <a:p>
            <a:endParaRPr lang="en-GB" sz="2800" i="1" dirty="0"/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8" y="116632"/>
            <a:ext cx="192087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021288"/>
            <a:ext cx="9144000" cy="700187"/>
          </a:xfrm>
        </p:spPr>
        <p:txBody>
          <a:bodyPr/>
          <a:lstStyle/>
          <a:p>
            <a:endParaRPr lang="pl-PL" b="1" i="1" dirty="0" smtClean="0">
              <a:solidFill>
                <a:schemeClr val="tx1"/>
              </a:solidFill>
            </a:endParaRPr>
          </a:p>
          <a:p>
            <a:r>
              <a:rPr lang="en-GB" b="1" i="1" dirty="0" smtClean="0">
                <a:solidFill>
                  <a:schemeClr val="tx1"/>
                </a:solidFill>
              </a:rPr>
              <a:t>The </a:t>
            </a:r>
            <a:r>
              <a:rPr lang="en-GB" b="1" i="1" dirty="0">
                <a:solidFill>
                  <a:schemeClr val="tx1"/>
                </a:solidFill>
              </a:rPr>
              <a:t>project ForAge has been funded with support from the European Commission.</a:t>
            </a:r>
            <a:endParaRPr lang="en-GB" i="1" dirty="0">
              <a:solidFill>
                <a:schemeClr val="tx1"/>
              </a:solidFill>
            </a:endParaRPr>
          </a:p>
          <a:p>
            <a:r>
              <a:rPr lang="en-GB" b="1" i="1" dirty="0">
                <a:solidFill>
                  <a:schemeClr val="tx1"/>
                </a:solidFill>
              </a:rPr>
              <a:t>This publication reflects the views only of the authors and the Commission cannot be held responsible </a:t>
            </a:r>
            <a:endParaRPr lang="en-GB" i="1" dirty="0">
              <a:solidFill>
                <a:schemeClr val="tx1"/>
              </a:solidFill>
            </a:endParaRPr>
          </a:p>
          <a:p>
            <a:r>
              <a:rPr lang="en-GB" b="1" i="1" dirty="0">
                <a:solidFill>
                  <a:schemeClr val="tx1"/>
                </a:solidFill>
              </a:rPr>
              <a:t>for any use which may be made of the information contained therein.</a:t>
            </a:r>
            <a:endParaRPr lang="en-GB" i="1" dirty="0">
              <a:solidFill>
                <a:schemeClr val="tx1"/>
              </a:solidFill>
            </a:endParaRPr>
          </a:p>
          <a:p>
            <a:endParaRPr lang="en-GB" i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932" y="2060848"/>
            <a:ext cx="3672408" cy="27543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175" y="0"/>
            <a:ext cx="3803650" cy="1149350"/>
          </a:xfrm>
          <a:prstGeom prst="rect">
            <a:avLst/>
          </a:prstGeom>
        </p:spPr>
      </p:pic>
      <p:pic>
        <p:nvPicPr>
          <p:cNvPr id="9" name="Picture 7" descr="C:\Users\ma612\AppData\Local\Microsoft\Windows\Temporary Internet Files\Content.Word\EU_flag_LLP_EN-0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0"/>
            <a:ext cx="2476500" cy="895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5907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en-GB" b="1" dirty="0" smtClean="0"/>
              <a:t>BLENDED LEARNING AND ONLINE LEARNING IN ACTIVE AGING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dirty="0" smtClean="0">
              <a:hlinkClick r:id="rId2"/>
            </a:endParaRPr>
          </a:p>
          <a:p>
            <a:r>
              <a:rPr lang="en-GB" dirty="0" smtClean="0">
                <a:hlinkClick r:id="rId2"/>
              </a:rPr>
              <a:t>http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utw.moodle.pl/</a:t>
            </a:r>
            <a:endParaRPr lang="pl-PL" dirty="0"/>
          </a:p>
          <a:p>
            <a:endParaRPr lang="pl-PL" dirty="0" smtClean="0">
              <a:hlinkClick r:id="rId3"/>
            </a:endParaRPr>
          </a:p>
          <a:p>
            <a:r>
              <a:rPr lang="en-GB" dirty="0" smtClean="0">
                <a:hlinkClick r:id="rId3"/>
              </a:rPr>
              <a:t>http</a:t>
            </a:r>
            <a:r>
              <a:rPr lang="en-GB" dirty="0">
                <a:hlinkClick r:id="rId3"/>
              </a:rPr>
              <a:t>://</a:t>
            </a:r>
            <a:r>
              <a:rPr lang="en-GB" dirty="0" smtClean="0">
                <a:hlinkClick r:id="rId3"/>
              </a:rPr>
              <a:t>jatobym.moodle.pl/</a:t>
            </a:r>
            <a:endParaRPr lang="pl-PL" dirty="0" smtClean="0"/>
          </a:p>
          <a:p>
            <a:endParaRPr lang="pl-PL" dirty="0">
              <a:hlinkClick r:id="rId4"/>
            </a:endParaRPr>
          </a:p>
          <a:p>
            <a:r>
              <a:rPr lang="en-GB" dirty="0" smtClean="0">
                <a:hlinkClick r:id="rId4"/>
              </a:rPr>
              <a:t>http</a:t>
            </a:r>
            <a:r>
              <a:rPr lang="en-GB" dirty="0">
                <a:hlinkClick r:id="rId4"/>
              </a:rPr>
              <a:t>://www.u3aonline.org.au/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2749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City </a:t>
            </a:r>
            <a:r>
              <a:rPr lang="pl-PL" b="1" dirty="0" err="1" smtClean="0"/>
              <a:t>games</a:t>
            </a:r>
            <a:r>
              <a:rPr lang="pl-PL" b="1" dirty="0" smtClean="0"/>
              <a:t> – Active </a:t>
            </a:r>
            <a:r>
              <a:rPr lang="pl-PL" b="1" dirty="0" err="1" smtClean="0"/>
              <a:t>Citizens</a:t>
            </a:r>
            <a:r>
              <a:rPr lang="pl-PL" b="1" dirty="0" smtClean="0"/>
              <a:t> 60+</a:t>
            </a:r>
            <a:br>
              <a:rPr lang="pl-PL" b="1" dirty="0" smtClean="0"/>
            </a:br>
            <a:r>
              <a:rPr lang="en-GB" sz="3600" b="1" dirty="0">
                <a:hlinkClick r:id="rId2"/>
              </a:rPr>
              <a:t>http://jatobym.moodle.pl/</a:t>
            </a:r>
            <a:r>
              <a:rPr lang="pl-PL" sz="3600" dirty="0"/>
              <a:t/>
            </a:r>
            <a:br>
              <a:rPr lang="pl-PL" sz="3600" dirty="0"/>
            </a:br>
            <a:endParaRPr lang="en-GB" sz="3600" b="1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</p:spPr>
      </p:pic>
    </p:spTree>
    <p:extLst>
      <p:ext uri="{BB962C8B-B14F-4D97-AF65-F5344CB8AC3E}">
        <p14:creationId xmlns:p14="http://schemas.microsoft.com/office/powerpoint/2010/main" val="839144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U3A Online</a:t>
            </a:r>
            <a:br>
              <a:rPr lang="pl-PL" b="1" dirty="0" smtClean="0"/>
            </a:br>
            <a:r>
              <a:rPr lang="en-GB" sz="3600" b="1" dirty="0">
                <a:hlinkClick r:id="rId2"/>
              </a:rPr>
              <a:t>http://www.u3aonline.org.au/</a:t>
            </a:r>
            <a:endParaRPr lang="en-GB" sz="3600" b="1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</p:spPr>
      </p:pic>
    </p:spTree>
    <p:extLst>
      <p:ext uri="{BB962C8B-B14F-4D97-AF65-F5344CB8AC3E}">
        <p14:creationId xmlns:p14="http://schemas.microsoft.com/office/powerpoint/2010/main" val="589267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Let’s prepare invitation </a:t>
            </a:r>
            <a:endParaRPr lang="en-GB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1998701"/>
              </p:ext>
            </p:extLst>
          </p:nvPr>
        </p:nvGraphicFramePr>
        <p:xfrm>
          <a:off x="1241425" y="1742535"/>
          <a:ext cx="6661150" cy="48722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6115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Logo and Invitation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What is all about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Where is the venue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Sponsors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5063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altLang="en-US" b="1" dirty="0"/>
              <a:t>Thank you for your attention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>
                <a:hlinkClick r:id="rId2"/>
              </a:rPr>
              <a:t>anka.grabowska@gmail.com</a:t>
            </a:r>
            <a:endParaRPr lang="pl-PL" dirty="0" smtClean="0"/>
          </a:p>
          <a:p>
            <a:pPr>
              <a:defRPr/>
            </a:pPr>
            <a:r>
              <a:rPr lang="pl-PL" dirty="0" smtClean="0">
                <a:hlinkClick r:id="rId3"/>
              </a:rPr>
              <a:t>http://utw.moodle.pl/</a:t>
            </a:r>
            <a:endParaRPr lang="pl-PL" dirty="0" smtClean="0"/>
          </a:p>
          <a:p>
            <a:pPr>
              <a:defRPr/>
            </a:pPr>
            <a:r>
              <a:rPr lang="pl-PL" dirty="0" smtClean="0">
                <a:hlinkClick r:id="rId4"/>
              </a:rPr>
              <a:t>http://jatobym.moodle.pl/</a:t>
            </a:r>
            <a:endParaRPr lang="pl-PL" dirty="0" smtClean="0"/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7504" y="6356350"/>
            <a:ext cx="9036496" cy="365125"/>
          </a:xfrm>
        </p:spPr>
        <p:txBody>
          <a:bodyPr/>
          <a:lstStyle/>
          <a:p>
            <a:r>
              <a:rPr lang="en-GB" b="1" i="1" dirty="0">
                <a:solidFill>
                  <a:schemeClr val="tx1"/>
                </a:solidFill>
              </a:rPr>
              <a:t>The project ForAge has been funded with support from the European Commission.</a:t>
            </a:r>
            <a:endParaRPr lang="en-GB" i="1" dirty="0">
              <a:solidFill>
                <a:schemeClr val="tx1"/>
              </a:solidFill>
            </a:endParaRPr>
          </a:p>
          <a:p>
            <a:r>
              <a:rPr lang="en-GB" b="1" i="1" dirty="0">
                <a:solidFill>
                  <a:schemeClr val="tx1"/>
                </a:solidFill>
              </a:rPr>
              <a:t>This publication reflects the views only of the authors and the Commission cannot be held responsible </a:t>
            </a:r>
            <a:endParaRPr lang="en-GB" i="1" dirty="0">
              <a:solidFill>
                <a:schemeClr val="tx1"/>
              </a:solidFill>
            </a:endParaRPr>
          </a:p>
          <a:p>
            <a:r>
              <a:rPr lang="en-GB" b="1" i="1" dirty="0">
                <a:solidFill>
                  <a:schemeClr val="tx1"/>
                </a:solidFill>
              </a:rPr>
              <a:t>for any use which may be made of the information contained therein.</a:t>
            </a:r>
            <a:endParaRPr lang="en-GB" i="1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175" y="0"/>
            <a:ext cx="3803650" cy="1149350"/>
          </a:xfrm>
          <a:prstGeom prst="rect">
            <a:avLst/>
          </a:prstGeom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8" y="116632"/>
            <a:ext cx="192087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38" y="153504"/>
            <a:ext cx="1516062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92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144</Words>
  <Application>Microsoft Office PowerPoint</Application>
  <PresentationFormat>Pokaz na ekranie (4:3)</PresentationFormat>
  <Paragraphs>48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Office Theme</vt:lpstr>
      <vt:lpstr>ACTIVE AGING AND NEW TECHNOLOGIES</vt:lpstr>
      <vt:lpstr>  BLENDED LEARNING AND ONLINE LEARNING IN ACTIVE AGING  </vt:lpstr>
      <vt:lpstr> City games – Active Citizens 60+ http://jatobym.moodle.pl/ </vt:lpstr>
      <vt:lpstr>U3A Online http://www.u3aonline.org.au/</vt:lpstr>
      <vt:lpstr>Let’s prepare invitation 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SENIORS VOLUNTEERING</dc:title>
  <dc:creator>anka</dc:creator>
  <cp:lastModifiedBy>ASG</cp:lastModifiedBy>
  <cp:revision>17</cp:revision>
  <cp:lastPrinted>2014-11-02T07:22:50Z</cp:lastPrinted>
  <dcterms:created xsi:type="dcterms:W3CDTF">2014-10-29T16:40:07Z</dcterms:created>
  <dcterms:modified xsi:type="dcterms:W3CDTF">2014-11-06T12:51:20Z</dcterms:modified>
</cp:coreProperties>
</file>