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85" r:id="rId6"/>
    <p:sldId id="290" r:id="rId7"/>
    <p:sldId id="260" r:id="rId8"/>
    <p:sldId id="286" r:id="rId9"/>
    <p:sldId id="262" r:id="rId10"/>
    <p:sldId id="261" r:id="rId11"/>
    <p:sldId id="287" r:id="rId12"/>
    <p:sldId id="263" r:id="rId13"/>
    <p:sldId id="265" r:id="rId14"/>
    <p:sldId id="268" r:id="rId15"/>
    <p:sldId id="266" r:id="rId16"/>
    <p:sldId id="283" r:id="rId17"/>
    <p:sldId id="271" r:id="rId18"/>
    <p:sldId id="272" r:id="rId19"/>
    <p:sldId id="273" r:id="rId20"/>
    <p:sldId id="269" r:id="rId21"/>
    <p:sldId id="267" r:id="rId22"/>
    <p:sldId id="282" r:id="rId23"/>
    <p:sldId id="281" r:id="rId24"/>
    <p:sldId id="284" r:id="rId25"/>
    <p:sldId id="278" r:id="rId26"/>
    <p:sldId id="279" r:id="rId27"/>
    <p:sldId id="274" r:id="rId28"/>
    <p:sldId id="280" r:id="rId29"/>
    <p:sldId id="264" r:id="rId30"/>
    <p:sldId id="275" r:id="rId31"/>
    <p:sldId id="276" r:id="rId32"/>
    <p:sldId id="294" r:id="rId33"/>
    <p:sldId id="291" r:id="rId34"/>
    <p:sldId id="292" r:id="rId35"/>
    <p:sldId id="288" r:id="rId36"/>
    <p:sldId id="277" r:id="rId37"/>
    <p:sldId id="289" r:id="rId38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10417-5C01-3545-9EBC-CAD8C73FDB21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3CAA93E-0EB6-AF41-81E5-FAAC6596299D}">
      <dgm:prSet custT="1"/>
      <dgm:spPr/>
      <dgm:t>
        <a:bodyPr/>
        <a:lstStyle/>
        <a:p>
          <a:pPr rtl="0"/>
          <a:r>
            <a:rPr lang="pl-PL" sz="2000" dirty="0" err="1" smtClean="0"/>
            <a:t>knee</a:t>
          </a:r>
          <a:r>
            <a:rPr lang="pl-PL" sz="2000" dirty="0" smtClean="0"/>
            <a:t> </a:t>
          </a:r>
          <a:r>
            <a:rPr lang="pl-PL" sz="2000" dirty="0" err="1" smtClean="0"/>
            <a:t>arthroscopy</a:t>
          </a:r>
          <a:endParaRPr lang="pl-PL" sz="2000" dirty="0"/>
        </a:p>
      </dgm:t>
    </dgm:pt>
    <dgm:pt modelId="{4671AE73-DAC2-134F-AA8B-6B2ADF050C6A}" type="parTrans" cxnId="{68AC849D-D49D-CD4A-8E9E-641A84D7BC38}">
      <dgm:prSet/>
      <dgm:spPr/>
      <dgm:t>
        <a:bodyPr/>
        <a:lstStyle/>
        <a:p>
          <a:endParaRPr lang="pl-PL"/>
        </a:p>
      </dgm:t>
    </dgm:pt>
    <dgm:pt modelId="{FE7FF72F-5469-1247-B9B7-D9D2F63F7ADF}" type="sibTrans" cxnId="{68AC849D-D49D-CD4A-8E9E-641A84D7BC38}">
      <dgm:prSet/>
      <dgm:spPr/>
      <dgm:t>
        <a:bodyPr/>
        <a:lstStyle/>
        <a:p>
          <a:endParaRPr lang="pl-PL"/>
        </a:p>
      </dgm:t>
    </dgm:pt>
    <dgm:pt modelId="{F1959309-4B3C-B141-AC8A-C06D1FE895EA}">
      <dgm:prSet custT="1"/>
      <dgm:spPr/>
      <dgm:t>
        <a:bodyPr/>
        <a:lstStyle/>
        <a:p>
          <a:pPr rtl="0"/>
          <a:r>
            <a:rPr lang="pl-PL" sz="2400" b="1" dirty="0" err="1" smtClean="0">
              <a:solidFill>
                <a:srgbClr val="FF0000"/>
              </a:solidFill>
            </a:rPr>
            <a:t>total</a:t>
          </a:r>
          <a:r>
            <a:rPr lang="pl-PL" sz="2400" b="1" dirty="0" smtClean="0">
              <a:solidFill>
                <a:srgbClr val="FF0000"/>
              </a:solidFill>
            </a:rPr>
            <a:t> hip </a:t>
          </a:r>
          <a:r>
            <a:rPr lang="pl-PL" sz="2400" b="1" dirty="0" err="1" smtClean="0">
              <a:solidFill>
                <a:srgbClr val="FF0000"/>
              </a:solidFill>
            </a:rPr>
            <a:t>endoprothesis</a:t>
          </a:r>
          <a:endParaRPr lang="pl-PL" sz="2400" dirty="0">
            <a:solidFill>
              <a:srgbClr val="FF0000"/>
            </a:solidFill>
          </a:endParaRPr>
        </a:p>
      </dgm:t>
    </dgm:pt>
    <dgm:pt modelId="{14E74F58-F81D-EE41-BAAA-10AF76692816}" type="parTrans" cxnId="{8A0811A6-4B42-8441-AAEE-8FA978E09615}">
      <dgm:prSet/>
      <dgm:spPr/>
      <dgm:t>
        <a:bodyPr/>
        <a:lstStyle/>
        <a:p>
          <a:endParaRPr lang="pl-PL"/>
        </a:p>
      </dgm:t>
    </dgm:pt>
    <dgm:pt modelId="{2106DF6C-6993-3942-96BE-4DC3C733EEE9}" type="sibTrans" cxnId="{8A0811A6-4B42-8441-AAEE-8FA978E09615}">
      <dgm:prSet/>
      <dgm:spPr/>
      <dgm:t>
        <a:bodyPr/>
        <a:lstStyle/>
        <a:p>
          <a:endParaRPr lang="pl-PL"/>
        </a:p>
      </dgm:t>
    </dgm:pt>
    <dgm:pt modelId="{B5F46BE5-1475-A941-BFA2-6C324C5A7E8D}">
      <dgm:prSet custT="1"/>
      <dgm:spPr/>
      <dgm:t>
        <a:bodyPr/>
        <a:lstStyle/>
        <a:p>
          <a:pPr rtl="0"/>
          <a:r>
            <a:rPr lang="pl-PL" sz="2400" b="1" dirty="0" err="1" smtClean="0">
              <a:solidFill>
                <a:srgbClr val="FF0000"/>
              </a:solidFill>
            </a:rPr>
            <a:t>total</a:t>
          </a:r>
          <a:r>
            <a:rPr lang="pl-PL" sz="2400" b="1" dirty="0" smtClean="0">
              <a:solidFill>
                <a:srgbClr val="FF0000"/>
              </a:solidFill>
            </a:rPr>
            <a:t> </a:t>
          </a:r>
          <a:r>
            <a:rPr lang="pl-PL" sz="2400" b="1" dirty="0" err="1" smtClean="0">
              <a:solidFill>
                <a:srgbClr val="FF0000"/>
              </a:solidFill>
            </a:rPr>
            <a:t>knee</a:t>
          </a:r>
          <a:r>
            <a:rPr lang="pl-PL" sz="2400" b="1" dirty="0" smtClean="0">
              <a:solidFill>
                <a:srgbClr val="FF0000"/>
              </a:solidFill>
            </a:rPr>
            <a:t> </a:t>
          </a:r>
          <a:r>
            <a:rPr lang="pl-PL" sz="2400" b="1" dirty="0" err="1" smtClean="0">
              <a:solidFill>
                <a:srgbClr val="FF0000"/>
              </a:solidFill>
            </a:rPr>
            <a:t>endoprothesis</a:t>
          </a:r>
          <a:endParaRPr lang="pl-PL" sz="2400" dirty="0">
            <a:solidFill>
              <a:srgbClr val="FF0000"/>
            </a:solidFill>
          </a:endParaRPr>
        </a:p>
      </dgm:t>
    </dgm:pt>
    <dgm:pt modelId="{AE9F4D5D-1C37-E945-AC01-F12C6A16ADCE}" type="parTrans" cxnId="{ED9FBD7B-0494-6746-B477-B589D67E0EFA}">
      <dgm:prSet/>
      <dgm:spPr/>
      <dgm:t>
        <a:bodyPr/>
        <a:lstStyle/>
        <a:p>
          <a:endParaRPr lang="pl-PL"/>
        </a:p>
      </dgm:t>
    </dgm:pt>
    <dgm:pt modelId="{80E7A1CD-D78F-CD43-8E7A-DE69CF131454}" type="sibTrans" cxnId="{ED9FBD7B-0494-6746-B477-B589D67E0EFA}">
      <dgm:prSet/>
      <dgm:spPr/>
      <dgm:t>
        <a:bodyPr/>
        <a:lstStyle/>
        <a:p>
          <a:endParaRPr lang="pl-PL"/>
        </a:p>
      </dgm:t>
    </dgm:pt>
    <dgm:pt modelId="{991C2C25-68CA-EC4C-88D4-D3E60FE7C11E}">
      <dgm:prSet custT="1"/>
      <dgm:spPr/>
      <dgm:t>
        <a:bodyPr/>
        <a:lstStyle/>
        <a:p>
          <a:pPr rtl="0"/>
          <a:r>
            <a:rPr lang="pl-PL" sz="2400" dirty="0" smtClean="0"/>
            <a:t>ORIF/CRIF of </a:t>
          </a:r>
          <a:r>
            <a:rPr lang="pl-PL" sz="2400" dirty="0" err="1" smtClean="0"/>
            <a:t>distal</a:t>
          </a:r>
          <a:r>
            <a:rPr lang="pl-PL" sz="2400" dirty="0" smtClean="0"/>
            <a:t> radius</a:t>
          </a:r>
          <a:endParaRPr lang="pl-PL" sz="2400" dirty="0"/>
        </a:p>
      </dgm:t>
    </dgm:pt>
    <dgm:pt modelId="{212E3CAD-B88D-234E-93A8-4AE8AA225667}" type="parTrans" cxnId="{E19D4321-9AD2-1D49-9BEE-FCB22664A39F}">
      <dgm:prSet/>
      <dgm:spPr/>
      <dgm:t>
        <a:bodyPr/>
        <a:lstStyle/>
        <a:p>
          <a:endParaRPr lang="pl-PL"/>
        </a:p>
      </dgm:t>
    </dgm:pt>
    <dgm:pt modelId="{E9D95BB8-4567-B645-B3CB-53DE91FB08D8}" type="sibTrans" cxnId="{E19D4321-9AD2-1D49-9BEE-FCB22664A39F}">
      <dgm:prSet/>
      <dgm:spPr/>
      <dgm:t>
        <a:bodyPr/>
        <a:lstStyle/>
        <a:p>
          <a:endParaRPr lang="pl-PL"/>
        </a:p>
      </dgm:t>
    </dgm:pt>
    <dgm:pt modelId="{407C0729-2CBD-1B4F-9EC4-9F2966766DED}">
      <dgm:prSet custT="1"/>
      <dgm:spPr/>
      <dgm:t>
        <a:bodyPr/>
        <a:lstStyle/>
        <a:p>
          <a:pPr rtl="0"/>
          <a:r>
            <a:rPr lang="pl-PL" sz="2400" dirty="0" smtClean="0"/>
            <a:t>I </a:t>
          </a:r>
          <a:r>
            <a:rPr lang="pl-PL" sz="2400" dirty="0" err="1" smtClean="0"/>
            <a:t>metatarsal</a:t>
          </a:r>
          <a:r>
            <a:rPr lang="pl-PL" sz="2400" dirty="0" smtClean="0"/>
            <a:t> </a:t>
          </a:r>
          <a:r>
            <a:rPr lang="pl-PL" sz="2400" dirty="0" err="1" smtClean="0"/>
            <a:t>bone</a:t>
          </a:r>
          <a:r>
            <a:rPr lang="pl-PL" sz="2400" dirty="0" smtClean="0"/>
            <a:t> osteotomy</a:t>
          </a:r>
          <a:endParaRPr lang="pl-PL" sz="2400" dirty="0"/>
        </a:p>
      </dgm:t>
    </dgm:pt>
    <dgm:pt modelId="{34A3C9B1-6C7B-5B4E-8BE7-9CC6204CD05F}" type="parTrans" cxnId="{E84F017B-1638-354D-B2D6-7F5EEFA96A6F}">
      <dgm:prSet/>
      <dgm:spPr/>
      <dgm:t>
        <a:bodyPr/>
        <a:lstStyle/>
        <a:p>
          <a:endParaRPr lang="pl-PL"/>
        </a:p>
      </dgm:t>
    </dgm:pt>
    <dgm:pt modelId="{B371B92A-1ACB-464D-AF02-8F3DFF2C0E82}" type="sibTrans" cxnId="{E84F017B-1638-354D-B2D6-7F5EEFA96A6F}">
      <dgm:prSet/>
      <dgm:spPr/>
      <dgm:t>
        <a:bodyPr/>
        <a:lstStyle/>
        <a:p>
          <a:endParaRPr lang="pl-PL"/>
        </a:p>
      </dgm:t>
    </dgm:pt>
    <dgm:pt modelId="{2F28004D-50F9-6F49-B18E-243C9FC8405D}" type="pres">
      <dgm:prSet presAssocID="{C2D10417-5C01-3545-9EBC-CAD8C73FDB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13790EA-DCD9-AA40-BEA0-B176E020EF64}" type="pres">
      <dgm:prSet presAssocID="{03CAA93E-0EB6-AF41-81E5-FAAC6596299D}" presName="dummy" presStyleCnt="0"/>
      <dgm:spPr/>
    </dgm:pt>
    <dgm:pt modelId="{832D62C1-A205-4D40-9180-63AD4939CF38}" type="pres">
      <dgm:prSet presAssocID="{03CAA93E-0EB6-AF41-81E5-FAAC6596299D}" presName="node" presStyleLbl="revTx" presStyleIdx="0" presStyleCnt="5" custScaleX="1167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98B54D-A458-B949-9DB7-11E412A1449C}" type="pres">
      <dgm:prSet presAssocID="{FE7FF72F-5469-1247-B9B7-D9D2F63F7ADF}" presName="sibTrans" presStyleLbl="node1" presStyleIdx="0" presStyleCnt="5"/>
      <dgm:spPr/>
      <dgm:t>
        <a:bodyPr/>
        <a:lstStyle/>
        <a:p>
          <a:endParaRPr lang="pl-PL"/>
        </a:p>
      </dgm:t>
    </dgm:pt>
    <dgm:pt modelId="{92508197-9083-8047-9614-1C814DE5C20E}" type="pres">
      <dgm:prSet presAssocID="{F1959309-4B3C-B141-AC8A-C06D1FE895EA}" presName="dummy" presStyleCnt="0"/>
      <dgm:spPr/>
    </dgm:pt>
    <dgm:pt modelId="{1882B0FD-FC46-0A42-8583-D0CE3084B998}" type="pres">
      <dgm:prSet presAssocID="{F1959309-4B3C-B141-AC8A-C06D1FE895EA}" presName="node" presStyleLbl="revTx" presStyleIdx="1" presStyleCnt="5" custScaleX="1806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9E63D6-6F5A-9845-B714-A0D957038D2A}" type="pres">
      <dgm:prSet presAssocID="{2106DF6C-6993-3942-96BE-4DC3C733EEE9}" presName="sibTrans" presStyleLbl="node1" presStyleIdx="1" presStyleCnt="5"/>
      <dgm:spPr/>
      <dgm:t>
        <a:bodyPr/>
        <a:lstStyle/>
        <a:p>
          <a:endParaRPr lang="pl-PL"/>
        </a:p>
      </dgm:t>
    </dgm:pt>
    <dgm:pt modelId="{2F6B1052-10DB-1C44-AC01-E80C1D60A5AD}" type="pres">
      <dgm:prSet presAssocID="{B5F46BE5-1475-A941-BFA2-6C324C5A7E8D}" presName="dummy" presStyleCnt="0"/>
      <dgm:spPr/>
    </dgm:pt>
    <dgm:pt modelId="{DCFD33E1-2DDC-CB45-A35B-B19F47AA4588}" type="pres">
      <dgm:prSet presAssocID="{B5F46BE5-1475-A941-BFA2-6C324C5A7E8D}" presName="node" presStyleLbl="revTx" presStyleIdx="2" presStyleCnt="5" custScaleX="1592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7D339E-50F6-1446-8F11-D07212E893F9}" type="pres">
      <dgm:prSet presAssocID="{80E7A1CD-D78F-CD43-8E7A-DE69CF131454}" presName="sibTrans" presStyleLbl="node1" presStyleIdx="2" presStyleCnt="5"/>
      <dgm:spPr/>
      <dgm:t>
        <a:bodyPr/>
        <a:lstStyle/>
        <a:p>
          <a:endParaRPr lang="pl-PL"/>
        </a:p>
      </dgm:t>
    </dgm:pt>
    <dgm:pt modelId="{FC8E6E7B-C116-694D-832C-67B7AD6E6BF9}" type="pres">
      <dgm:prSet presAssocID="{991C2C25-68CA-EC4C-88D4-D3E60FE7C11E}" presName="dummy" presStyleCnt="0"/>
      <dgm:spPr/>
    </dgm:pt>
    <dgm:pt modelId="{FBF1EF11-1C7F-8D40-AA81-21BD0D765372}" type="pres">
      <dgm:prSet presAssocID="{991C2C25-68CA-EC4C-88D4-D3E60FE7C11E}" presName="node" presStyleLbl="revTx" presStyleIdx="3" presStyleCnt="5" custScaleX="1548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4F355D-BC02-EA4C-84B7-E49C3D72040A}" type="pres">
      <dgm:prSet presAssocID="{E9D95BB8-4567-B645-B3CB-53DE91FB08D8}" presName="sibTrans" presStyleLbl="node1" presStyleIdx="3" presStyleCnt="5"/>
      <dgm:spPr/>
      <dgm:t>
        <a:bodyPr/>
        <a:lstStyle/>
        <a:p>
          <a:endParaRPr lang="pl-PL"/>
        </a:p>
      </dgm:t>
    </dgm:pt>
    <dgm:pt modelId="{42D06E8D-37A2-CF49-8914-F4EA3E86CF2F}" type="pres">
      <dgm:prSet presAssocID="{407C0729-2CBD-1B4F-9EC4-9F2966766DED}" presName="dummy" presStyleCnt="0"/>
      <dgm:spPr/>
    </dgm:pt>
    <dgm:pt modelId="{EA07B0B0-CB84-0E48-95A6-E7E21103B768}" type="pres">
      <dgm:prSet presAssocID="{407C0729-2CBD-1B4F-9EC4-9F2966766DED}" presName="node" presStyleLbl="revTx" presStyleIdx="4" presStyleCnt="5" custScaleX="1504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BFEAD1-7359-E84A-89AE-29369971E5AE}" type="pres">
      <dgm:prSet presAssocID="{B371B92A-1ACB-464D-AF02-8F3DFF2C0E82}" presName="sibTrans" presStyleLbl="node1" presStyleIdx="4" presStyleCnt="5"/>
      <dgm:spPr/>
      <dgm:t>
        <a:bodyPr/>
        <a:lstStyle/>
        <a:p>
          <a:endParaRPr lang="pl-PL"/>
        </a:p>
      </dgm:t>
    </dgm:pt>
  </dgm:ptLst>
  <dgm:cxnLst>
    <dgm:cxn modelId="{E84F017B-1638-354D-B2D6-7F5EEFA96A6F}" srcId="{C2D10417-5C01-3545-9EBC-CAD8C73FDB21}" destId="{407C0729-2CBD-1B4F-9EC4-9F2966766DED}" srcOrd="4" destOrd="0" parTransId="{34A3C9B1-6C7B-5B4E-8BE7-9CC6204CD05F}" sibTransId="{B371B92A-1ACB-464D-AF02-8F3DFF2C0E82}"/>
    <dgm:cxn modelId="{39E76E62-1FB6-934F-AE05-48F95A2EAF60}" type="presOf" srcId="{80E7A1CD-D78F-CD43-8E7A-DE69CF131454}" destId="{1F7D339E-50F6-1446-8F11-D07212E893F9}" srcOrd="0" destOrd="0" presId="urn:microsoft.com/office/officeart/2005/8/layout/cycle1"/>
    <dgm:cxn modelId="{7B64BC3F-D50B-6F49-B0B0-8FA3857051EF}" type="presOf" srcId="{407C0729-2CBD-1B4F-9EC4-9F2966766DED}" destId="{EA07B0B0-CB84-0E48-95A6-E7E21103B768}" srcOrd="0" destOrd="0" presId="urn:microsoft.com/office/officeart/2005/8/layout/cycle1"/>
    <dgm:cxn modelId="{8A0811A6-4B42-8441-AAEE-8FA978E09615}" srcId="{C2D10417-5C01-3545-9EBC-CAD8C73FDB21}" destId="{F1959309-4B3C-B141-AC8A-C06D1FE895EA}" srcOrd="1" destOrd="0" parTransId="{14E74F58-F81D-EE41-BAAA-10AF76692816}" sibTransId="{2106DF6C-6993-3942-96BE-4DC3C733EEE9}"/>
    <dgm:cxn modelId="{196F3E3B-1183-4340-93A8-32026D468EAB}" type="presOf" srcId="{E9D95BB8-4567-B645-B3CB-53DE91FB08D8}" destId="{D84F355D-BC02-EA4C-84B7-E49C3D72040A}" srcOrd="0" destOrd="0" presId="urn:microsoft.com/office/officeart/2005/8/layout/cycle1"/>
    <dgm:cxn modelId="{68AC849D-D49D-CD4A-8E9E-641A84D7BC38}" srcId="{C2D10417-5C01-3545-9EBC-CAD8C73FDB21}" destId="{03CAA93E-0EB6-AF41-81E5-FAAC6596299D}" srcOrd="0" destOrd="0" parTransId="{4671AE73-DAC2-134F-AA8B-6B2ADF050C6A}" sibTransId="{FE7FF72F-5469-1247-B9B7-D9D2F63F7ADF}"/>
    <dgm:cxn modelId="{662CAFE5-13EF-CE4A-ABBA-360A1F27EB08}" type="presOf" srcId="{2106DF6C-6993-3942-96BE-4DC3C733EEE9}" destId="{9D9E63D6-6F5A-9845-B714-A0D957038D2A}" srcOrd="0" destOrd="0" presId="urn:microsoft.com/office/officeart/2005/8/layout/cycle1"/>
    <dgm:cxn modelId="{006AE180-6B9E-8B4C-A3DE-BC854F02A09D}" type="presOf" srcId="{F1959309-4B3C-B141-AC8A-C06D1FE895EA}" destId="{1882B0FD-FC46-0A42-8583-D0CE3084B998}" srcOrd="0" destOrd="0" presId="urn:microsoft.com/office/officeart/2005/8/layout/cycle1"/>
    <dgm:cxn modelId="{E19D4321-9AD2-1D49-9BEE-FCB22664A39F}" srcId="{C2D10417-5C01-3545-9EBC-CAD8C73FDB21}" destId="{991C2C25-68CA-EC4C-88D4-D3E60FE7C11E}" srcOrd="3" destOrd="0" parTransId="{212E3CAD-B88D-234E-93A8-4AE8AA225667}" sibTransId="{E9D95BB8-4567-B645-B3CB-53DE91FB08D8}"/>
    <dgm:cxn modelId="{67CD59D1-67E9-E14E-9A91-3685AD9A1F09}" type="presOf" srcId="{B371B92A-1ACB-464D-AF02-8F3DFF2C0E82}" destId="{E8BFEAD1-7359-E84A-89AE-29369971E5AE}" srcOrd="0" destOrd="0" presId="urn:microsoft.com/office/officeart/2005/8/layout/cycle1"/>
    <dgm:cxn modelId="{A5605A48-24EB-3E4E-81FA-490ABE2AA497}" type="presOf" srcId="{991C2C25-68CA-EC4C-88D4-D3E60FE7C11E}" destId="{FBF1EF11-1C7F-8D40-AA81-21BD0D765372}" srcOrd="0" destOrd="0" presId="urn:microsoft.com/office/officeart/2005/8/layout/cycle1"/>
    <dgm:cxn modelId="{5EFB2F2D-A58D-D34E-BF81-ADD76A8D4610}" type="presOf" srcId="{FE7FF72F-5469-1247-B9B7-D9D2F63F7ADF}" destId="{6D98B54D-A458-B949-9DB7-11E412A1449C}" srcOrd="0" destOrd="0" presId="urn:microsoft.com/office/officeart/2005/8/layout/cycle1"/>
    <dgm:cxn modelId="{ED9FBD7B-0494-6746-B477-B589D67E0EFA}" srcId="{C2D10417-5C01-3545-9EBC-CAD8C73FDB21}" destId="{B5F46BE5-1475-A941-BFA2-6C324C5A7E8D}" srcOrd="2" destOrd="0" parTransId="{AE9F4D5D-1C37-E945-AC01-F12C6A16ADCE}" sibTransId="{80E7A1CD-D78F-CD43-8E7A-DE69CF131454}"/>
    <dgm:cxn modelId="{AB7889FE-2DF2-7D4F-8FB0-3DABB855B0FC}" type="presOf" srcId="{03CAA93E-0EB6-AF41-81E5-FAAC6596299D}" destId="{832D62C1-A205-4D40-9180-63AD4939CF38}" srcOrd="0" destOrd="0" presId="urn:microsoft.com/office/officeart/2005/8/layout/cycle1"/>
    <dgm:cxn modelId="{DE7E5F7D-C3FB-B34A-A592-8BF355709A8F}" type="presOf" srcId="{C2D10417-5C01-3545-9EBC-CAD8C73FDB21}" destId="{2F28004D-50F9-6F49-B18E-243C9FC8405D}" srcOrd="0" destOrd="0" presId="urn:microsoft.com/office/officeart/2005/8/layout/cycle1"/>
    <dgm:cxn modelId="{2F7EBCCB-3B22-5C4C-861B-84D3F7602DE0}" type="presOf" srcId="{B5F46BE5-1475-A941-BFA2-6C324C5A7E8D}" destId="{DCFD33E1-2DDC-CB45-A35B-B19F47AA4588}" srcOrd="0" destOrd="0" presId="urn:microsoft.com/office/officeart/2005/8/layout/cycle1"/>
    <dgm:cxn modelId="{2E42C296-3DF7-3144-8A32-24654DDB727D}" type="presParOf" srcId="{2F28004D-50F9-6F49-B18E-243C9FC8405D}" destId="{613790EA-DCD9-AA40-BEA0-B176E020EF64}" srcOrd="0" destOrd="0" presId="urn:microsoft.com/office/officeart/2005/8/layout/cycle1"/>
    <dgm:cxn modelId="{97D1C248-EFBB-334B-BA3F-7A13AEDA478E}" type="presParOf" srcId="{2F28004D-50F9-6F49-B18E-243C9FC8405D}" destId="{832D62C1-A205-4D40-9180-63AD4939CF38}" srcOrd="1" destOrd="0" presId="urn:microsoft.com/office/officeart/2005/8/layout/cycle1"/>
    <dgm:cxn modelId="{8C62D139-B7D6-EB44-8E83-1CC7E87F62E3}" type="presParOf" srcId="{2F28004D-50F9-6F49-B18E-243C9FC8405D}" destId="{6D98B54D-A458-B949-9DB7-11E412A1449C}" srcOrd="2" destOrd="0" presId="urn:microsoft.com/office/officeart/2005/8/layout/cycle1"/>
    <dgm:cxn modelId="{08453659-6A5F-3F43-A253-6692974586AC}" type="presParOf" srcId="{2F28004D-50F9-6F49-B18E-243C9FC8405D}" destId="{92508197-9083-8047-9614-1C814DE5C20E}" srcOrd="3" destOrd="0" presId="urn:microsoft.com/office/officeart/2005/8/layout/cycle1"/>
    <dgm:cxn modelId="{DE354CEA-9915-5442-A0C0-6EF1D1BEADA1}" type="presParOf" srcId="{2F28004D-50F9-6F49-B18E-243C9FC8405D}" destId="{1882B0FD-FC46-0A42-8583-D0CE3084B998}" srcOrd="4" destOrd="0" presId="urn:microsoft.com/office/officeart/2005/8/layout/cycle1"/>
    <dgm:cxn modelId="{F5A7F82B-9C90-2C47-8076-48C766BAFA88}" type="presParOf" srcId="{2F28004D-50F9-6F49-B18E-243C9FC8405D}" destId="{9D9E63D6-6F5A-9845-B714-A0D957038D2A}" srcOrd="5" destOrd="0" presId="urn:microsoft.com/office/officeart/2005/8/layout/cycle1"/>
    <dgm:cxn modelId="{866314B6-AFC3-B044-B648-11B2CEAD48B3}" type="presParOf" srcId="{2F28004D-50F9-6F49-B18E-243C9FC8405D}" destId="{2F6B1052-10DB-1C44-AC01-E80C1D60A5AD}" srcOrd="6" destOrd="0" presId="urn:microsoft.com/office/officeart/2005/8/layout/cycle1"/>
    <dgm:cxn modelId="{55A87AF5-2DB9-704C-916D-BD6705FDC510}" type="presParOf" srcId="{2F28004D-50F9-6F49-B18E-243C9FC8405D}" destId="{DCFD33E1-2DDC-CB45-A35B-B19F47AA4588}" srcOrd="7" destOrd="0" presId="urn:microsoft.com/office/officeart/2005/8/layout/cycle1"/>
    <dgm:cxn modelId="{911B2295-230C-854C-ACB3-762E22A5E889}" type="presParOf" srcId="{2F28004D-50F9-6F49-B18E-243C9FC8405D}" destId="{1F7D339E-50F6-1446-8F11-D07212E893F9}" srcOrd="8" destOrd="0" presId="urn:microsoft.com/office/officeart/2005/8/layout/cycle1"/>
    <dgm:cxn modelId="{7BBD6EB5-D65F-C641-A7DC-077BA3C79EF8}" type="presParOf" srcId="{2F28004D-50F9-6F49-B18E-243C9FC8405D}" destId="{FC8E6E7B-C116-694D-832C-67B7AD6E6BF9}" srcOrd="9" destOrd="0" presId="urn:microsoft.com/office/officeart/2005/8/layout/cycle1"/>
    <dgm:cxn modelId="{5E983A15-08AE-9746-B060-BC6094C22B21}" type="presParOf" srcId="{2F28004D-50F9-6F49-B18E-243C9FC8405D}" destId="{FBF1EF11-1C7F-8D40-AA81-21BD0D765372}" srcOrd="10" destOrd="0" presId="urn:microsoft.com/office/officeart/2005/8/layout/cycle1"/>
    <dgm:cxn modelId="{FAF49D88-8AE1-A74A-B9A3-6F2EAAA73D5B}" type="presParOf" srcId="{2F28004D-50F9-6F49-B18E-243C9FC8405D}" destId="{D84F355D-BC02-EA4C-84B7-E49C3D72040A}" srcOrd="11" destOrd="0" presId="urn:microsoft.com/office/officeart/2005/8/layout/cycle1"/>
    <dgm:cxn modelId="{9EC67311-22F0-DF49-A6A2-42CF44DF60C3}" type="presParOf" srcId="{2F28004D-50F9-6F49-B18E-243C9FC8405D}" destId="{42D06E8D-37A2-CF49-8914-F4EA3E86CF2F}" srcOrd="12" destOrd="0" presId="urn:microsoft.com/office/officeart/2005/8/layout/cycle1"/>
    <dgm:cxn modelId="{DE9677F4-6BE7-8B4A-AFED-0D9E60CA0DC5}" type="presParOf" srcId="{2F28004D-50F9-6F49-B18E-243C9FC8405D}" destId="{EA07B0B0-CB84-0E48-95A6-E7E21103B768}" srcOrd="13" destOrd="0" presId="urn:microsoft.com/office/officeart/2005/8/layout/cycle1"/>
    <dgm:cxn modelId="{1EB4DE2C-7726-364A-94F2-2B1BA8817C69}" type="presParOf" srcId="{2F28004D-50F9-6F49-B18E-243C9FC8405D}" destId="{E8BFEAD1-7359-E84A-89AE-29369971E5A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DEBE6-1671-6A49-86AA-9BE4A3C46743}" type="doc">
      <dgm:prSet loTypeId="urn:microsoft.com/office/officeart/2009/3/layout/Descending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2C48DC6-5CBD-A047-98E4-DB09F0F8A17F}">
      <dgm:prSet custT="1"/>
      <dgm:spPr/>
      <dgm:t>
        <a:bodyPr/>
        <a:lstStyle/>
        <a:p>
          <a:pPr rtl="0"/>
          <a:r>
            <a:rPr lang="pl-PL" sz="2400" b="1" dirty="0" err="1" smtClean="0"/>
            <a:t>leave</a:t>
          </a:r>
          <a:r>
            <a:rPr lang="pl-PL" sz="2400" b="1" dirty="0" smtClean="0"/>
            <a:t> </a:t>
          </a:r>
          <a:r>
            <a:rPr lang="pl-PL" sz="2400" b="1" dirty="0" err="1" smtClean="0"/>
            <a:t>it</a:t>
          </a:r>
          <a:endParaRPr lang="pl-PL" sz="2400" b="1" dirty="0"/>
        </a:p>
      </dgm:t>
    </dgm:pt>
    <dgm:pt modelId="{2AF8368B-C180-C443-A45C-E86AEAB75984}" type="parTrans" cxnId="{AEFE55C3-F095-A346-86C3-D81C749636DA}">
      <dgm:prSet/>
      <dgm:spPr/>
      <dgm:t>
        <a:bodyPr/>
        <a:lstStyle/>
        <a:p>
          <a:endParaRPr lang="pl-PL"/>
        </a:p>
      </dgm:t>
    </dgm:pt>
    <dgm:pt modelId="{BF515FD6-3FF6-3243-BEE7-285C9F66CEB7}" type="sibTrans" cxnId="{AEFE55C3-F095-A346-86C3-D81C749636DA}">
      <dgm:prSet/>
      <dgm:spPr/>
      <dgm:t>
        <a:bodyPr/>
        <a:lstStyle/>
        <a:p>
          <a:endParaRPr lang="pl-PL"/>
        </a:p>
      </dgm:t>
    </dgm:pt>
    <dgm:pt modelId="{1365DB91-0844-1D47-B019-EC81CBD5FAA5}">
      <dgm:prSet custT="1"/>
      <dgm:spPr/>
      <dgm:t>
        <a:bodyPr/>
        <a:lstStyle/>
        <a:p>
          <a:pPr rtl="0"/>
          <a:r>
            <a:rPr lang="pl-PL" sz="2400" b="1" dirty="0" smtClean="0"/>
            <a:t>NSAID</a:t>
          </a:r>
          <a:endParaRPr lang="pl-PL" sz="1600" b="1" dirty="0"/>
        </a:p>
      </dgm:t>
    </dgm:pt>
    <dgm:pt modelId="{180C2E28-A2B5-FD49-91E0-C86AD0F9640F}" type="parTrans" cxnId="{F88E9699-F5D6-3F45-A839-962F2F9431C1}">
      <dgm:prSet/>
      <dgm:spPr/>
      <dgm:t>
        <a:bodyPr/>
        <a:lstStyle/>
        <a:p>
          <a:endParaRPr lang="pl-PL"/>
        </a:p>
      </dgm:t>
    </dgm:pt>
    <dgm:pt modelId="{1DB826E7-5556-6348-BEBF-5662E20E0B18}" type="sibTrans" cxnId="{F88E9699-F5D6-3F45-A839-962F2F9431C1}">
      <dgm:prSet/>
      <dgm:spPr/>
      <dgm:t>
        <a:bodyPr/>
        <a:lstStyle/>
        <a:p>
          <a:endParaRPr lang="pl-PL"/>
        </a:p>
      </dgm:t>
    </dgm:pt>
    <dgm:pt modelId="{0C786189-B8B2-F54F-9BC3-74898326DA32}">
      <dgm:prSet custT="1"/>
      <dgm:spPr/>
      <dgm:t>
        <a:bodyPr/>
        <a:lstStyle/>
        <a:p>
          <a:pPr rtl="0"/>
          <a:r>
            <a:rPr lang="pl-PL" sz="2400" b="1" dirty="0" err="1" smtClean="0"/>
            <a:t>physiotherapy</a:t>
          </a:r>
          <a:endParaRPr lang="pl-PL" sz="1800" b="1" dirty="0"/>
        </a:p>
      </dgm:t>
    </dgm:pt>
    <dgm:pt modelId="{1A868769-D952-FA4E-90A5-9591F4388549}" type="parTrans" cxnId="{0980F99F-52A5-6845-8250-853D08EADD10}">
      <dgm:prSet/>
      <dgm:spPr/>
      <dgm:t>
        <a:bodyPr/>
        <a:lstStyle/>
        <a:p>
          <a:endParaRPr lang="pl-PL"/>
        </a:p>
      </dgm:t>
    </dgm:pt>
    <dgm:pt modelId="{4212C1A0-CF1B-834B-B6FC-ECD1553591B3}" type="sibTrans" cxnId="{0980F99F-52A5-6845-8250-853D08EADD10}">
      <dgm:prSet/>
      <dgm:spPr/>
      <dgm:t>
        <a:bodyPr/>
        <a:lstStyle/>
        <a:p>
          <a:endParaRPr lang="pl-PL"/>
        </a:p>
      </dgm:t>
    </dgm:pt>
    <dgm:pt modelId="{D29545C6-FD85-C145-9B51-B4EF6F63F6E5}">
      <dgm:prSet custT="1"/>
      <dgm:spPr/>
      <dgm:t>
        <a:bodyPr/>
        <a:lstStyle/>
        <a:p>
          <a:pPr rtl="0"/>
          <a:r>
            <a:rPr lang="pl-PL" sz="2400" b="1" dirty="0" err="1" smtClean="0">
              <a:solidFill>
                <a:srgbClr val="FF0000"/>
              </a:solidFill>
            </a:rPr>
            <a:t>injection</a:t>
          </a:r>
          <a:r>
            <a:rPr lang="pl-PL" sz="2400" b="1" dirty="0" smtClean="0">
              <a:solidFill>
                <a:srgbClr val="FF0000"/>
              </a:solidFill>
            </a:rPr>
            <a:t> of </a:t>
          </a:r>
          <a:r>
            <a:rPr lang="pl-PL" sz="2400" b="1" dirty="0" err="1" smtClean="0">
              <a:solidFill>
                <a:srgbClr val="FF0000"/>
              </a:solidFill>
            </a:rPr>
            <a:t>hialuronic</a:t>
          </a:r>
          <a:r>
            <a:rPr lang="pl-PL" sz="2400" b="1" dirty="0" smtClean="0">
              <a:solidFill>
                <a:srgbClr val="FF0000"/>
              </a:solidFill>
            </a:rPr>
            <a:t> </a:t>
          </a:r>
          <a:r>
            <a:rPr lang="pl-PL" sz="2400" b="1" dirty="0" err="1" smtClean="0">
              <a:solidFill>
                <a:srgbClr val="FF0000"/>
              </a:solidFill>
            </a:rPr>
            <a:t>acids</a:t>
          </a:r>
          <a:r>
            <a:rPr lang="pl-PL" sz="2400" b="1" dirty="0" smtClean="0">
              <a:solidFill>
                <a:srgbClr val="FF0000"/>
              </a:solidFill>
            </a:rPr>
            <a:t>, </a:t>
          </a:r>
          <a:r>
            <a:rPr lang="pl-PL" sz="2400" b="1" dirty="0" err="1" smtClean="0">
              <a:solidFill>
                <a:srgbClr val="FF0000"/>
              </a:solidFill>
            </a:rPr>
            <a:t>kolagens</a:t>
          </a:r>
          <a:r>
            <a:rPr lang="pl-PL" sz="2400" b="1" dirty="0" smtClean="0">
              <a:solidFill>
                <a:srgbClr val="FF0000"/>
              </a:solidFill>
            </a:rPr>
            <a:t>, PRP</a:t>
          </a:r>
          <a:endParaRPr lang="pl-PL" sz="2400" b="1" dirty="0">
            <a:solidFill>
              <a:srgbClr val="FF0000"/>
            </a:solidFill>
          </a:endParaRPr>
        </a:p>
      </dgm:t>
    </dgm:pt>
    <dgm:pt modelId="{164A438F-8A60-E445-97F0-4FA6528E85AF}" type="parTrans" cxnId="{880D6635-2DC7-0F4E-98D7-E3CCE9D495BF}">
      <dgm:prSet/>
      <dgm:spPr/>
      <dgm:t>
        <a:bodyPr/>
        <a:lstStyle/>
        <a:p>
          <a:endParaRPr lang="pl-PL"/>
        </a:p>
      </dgm:t>
    </dgm:pt>
    <dgm:pt modelId="{113BEBA5-A050-0A46-9950-EF81AE7F8670}" type="sibTrans" cxnId="{880D6635-2DC7-0F4E-98D7-E3CCE9D495BF}">
      <dgm:prSet/>
      <dgm:spPr/>
      <dgm:t>
        <a:bodyPr/>
        <a:lstStyle/>
        <a:p>
          <a:endParaRPr lang="pl-PL"/>
        </a:p>
      </dgm:t>
    </dgm:pt>
    <dgm:pt modelId="{9258A382-5B3C-7346-9197-BE7BDF03BC67}">
      <dgm:prSet custT="1"/>
      <dgm:spPr/>
      <dgm:t>
        <a:bodyPr/>
        <a:lstStyle/>
        <a:p>
          <a:pPr rtl="0"/>
          <a:r>
            <a:rPr lang="pl-PL" sz="2400" b="1" dirty="0" err="1" smtClean="0">
              <a:solidFill>
                <a:srgbClr val="FF0000"/>
              </a:solidFill>
            </a:rPr>
            <a:t>steroidal</a:t>
          </a:r>
          <a:r>
            <a:rPr lang="pl-PL" sz="2400" b="1" dirty="0" smtClean="0">
              <a:solidFill>
                <a:srgbClr val="FF0000"/>
              </a:solidFill>
            </a:rPr>
            <a:t> </a:t>
          </a:r>
          <a:r>
            <a:rPr lang="pl-PL" sz="2400" b="1" dirty="0" err="1" smtClean="0">
              <a:solidFill>
                <a:srgbClr val="FF0000"/>
              </a:solidFill>
            </a:rPr>
            <a:t>injection</a:t>
          </a:r>
          <a:endParaRPr lang="pl-PL" sz="2400" b="1" dirty="0">
            <a:solidFill>
              <a:srgbClr val="FF0000"/>
            </a:solidFill>
          </a:endParaRPr>
        </a:p>
      </dgm:t>
    </dgm:pt>
    <dgm:pt modelId="{450FEEEC-927F-0C46-A994-EBEC49A0E52B}" type="parTrans" cxnId="{DD8C382F-AEFD-7845-A90C-F09DC7B7DAFE}">
      <dgm:prSet/>
      <dgm:spPr/>
      <dgm:t>
        <a:bodyPr/>
        <a:lstStyle/>
        <a:p>
          <a:endParaRPr lang="pl-PL"/>
        </a:p>
      </dgm:t>
    </dgm:pt>
    <dgm:pt modelId="{6EB7B045-1F69-E04A-B994-C39EC2CEAF19}" type="sibTrans" cxnId="{DD8C382F-AEFD-7845-A90C-F09DC7B7DAFE}">
      <dgm:prSet/>
      <dgm:spPr/>
      <dgm:t>
        <a:bodyPr/>
        <a:lstStyle/>
        <a:p>
          <a:endParaRPr lang="pl-PL"/>
        </a:p>
      </dgm:t>
    </dgm:pt>
    <dgm:pt modelId="{07599809-C357-B048-A1B9-3323BEBB9F82}">
      <dgm:prSet/>
      <dgm:spPr/>
      <dgm:t>
        <a:bodyPr/>
        <a:lstStyle/>
        <a:p>
          <a:pPr rtl="0"/>
          <a:r>
            <a:rPr lang="pl-PL" b="1" dirty="0" err="1" smtClean="0"/>
            <a:t>arthroscopy</a:t>
          </a:r>
          <a:endParaRPr lang="pl-PL" b="1" dirty="0"/>
        </a:p>
      </dgm:t>
    </dgm:pt>
    <dgm:pt modelId="{620B95B9-3C7F-174D-8287-2C4E660E945C}" type="parTrans" cxnId="{D14535DA-B8D6-D946-8E5D-EC638C25673F}">
      <dgm:prSet/>
      <dgm:spPr/>
      <dgm:t>
        <a:bodyPr/>
        <a:lstStyle/>
        <a:p>
          <a:endParaRPr lang="pl-PL"/>
        </a:p>
      </dgm:t>
    </dgm:pt>
    <dgm:pt modelId="{93368A5A-20E8-1B40-9565-D6790026DD76}" type="sibTrans" cxnId="{D14535DA-B8D6-D946-8E5D-EC638C25673F}">
      <dgm:prSet/>
      <dgm:spPr/>
      <dgm:t>
        <a:bodyPr/>
        <a:lstStyle/>
        <a:p>
          <a:endParaRPr lang="pl-PL"/>
        </a:p>
      </dgm:t>
    </dgm:pt>
    <dgm:pt modelId="{81DAFCE2-7989-2C4F-B8BD-48BAAC4939FB}">
      <dgm:prSet custT="1"/>
      <dgm:spPr/>
      <dgm:t>
        <a:bodyPr/>
        <a:lstStyle/>
        <a:p>
          <a:pPr rtl="0"/>
          <a:r>
            <a:rPr lang="pl-PL" sz="2000" b="1" dirty="0" err="1" smtClean="0"/>
            <a:t>endoprothesis</a:t>
          </a:r>
          <a:endParaRPr lang="pl-PL" sz="1600" b="1" dirty="0"/>
        </a:p>
      </dgm:t>
    </dgm:pt>
    <dgm:pt modelId="{4EAF9CCE-8B75-7646-BCA3-F01475409EF2}" type="parTrans" cxnId="{4625B375-438E-A84A-BFE1-2AEBA445CFE2}">
      <dgm:prSet/>
      <dgm:spPr/>
      <dgm:t>
        <a:bodyPr/>
        <a:lstStyle/>
        <a:p>
          <a:endParaRPr lang="pl-PL"/>
        </a:p>
      </dgm:t>
    </dgm:pt>
    <dgm:pt modelId="{2353BAF5-E06E-F540-A0C6-71CE1C94F8E3}" type="sibTrans" cxnId="{4625B375-438E-A84A-BFE1-2AEBA445CFE2}">
      <dgm:prSet/>
      <dgm:spPr/>
      <dgm:t>
        <a:bodyPr/>
        <a:lstStyle/>
        <a:p>
          <a:endParaRPr lang="pl-PL"/>
        </a:p>
      </dgm:t>
    </dgm:pt>
    <dgm:pt modelId="{22B29568-708F-5349-81B7-2277C0014688}" type="pres">
      <dgm:prSet presAssocID="{3ECDEBE6-1671-6A49-86AA-9BE4A3C46743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pl-PL"/>
        </a:p>
      </dgm:t>
    </dgm:pt>
    <dgm:pt modelId="{7E662AEC-EC97-CC49-8E84-53DE10345A47}" type="pres">
      <dgm:prSet presAssocID="{3ECDEBE6-1671-6A49-86AA-9BE4A3C46743}" presName="arrowNode" presStyleLbl="node1" presStyleIdx="0" presStyleCnt="1" custScaleX="109225"/>
      <dgm:spPr/>
    </dgm:pt>
    <dgm:pt modelId="{42309F02-2255-7943-891C-1292A1C14D0C}" type="pres">
      <dgm:prSet presAssocID="{32C48DC6-5CBD-A047-98E4-DB09F0F8A17F}" presName="txNode1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FC030B-C164-6E48-821E-A823277013EB}" type="pres">
      <dgm:prSet presAssocID="{1365DB91-0844-1D47-B019-EC81CBD5FAA5}" presName="txNode2" presStyleLbl="revTx" presStyleIdx="1" presStyleCnt="7" custLinFactNeighborX="1822" custLinFactNeighborY="-335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62DF50-878C-A448-8A16-4940C16E115D}" type="pres">
      <dgm:prSet presAssocID="{1DB826E7-5556-6348-BEBF-5662E20E0B18}" presName="dotNode2" presStyleCnt="0"/>
      <dgm:spPr/>
    </dgm:pt>
    <dgm:pt modelId="{4B1F989E-7164-294A-ADCF-65D308AD0523}" type="pres">
      <dgm:prSet presAssocID="{1DB826E7-5556-6348-BEBF-5662E20E0B18}" presName="dotRepeatNode" presStyleLbl="fgShp" presStyleIdx="0" presStyleCnt="5"/>
      <dgm:spPr/>
      <dgm:t>
        <a:bodyPr/>
        <a:lstStyle/>
        <a:p>
          <a:endParaRPr lang="pl-PL"/>
        </a:p>
      </dgm:t>
    </dgm:pt>
    <dgm:pt modelId="{026FA778-8DB8-5D48-A521-462ED88171E2}" type="pres">
      <dgm:prSet presAssocID="{0C786189-B8B2-F54F-9BC3-74898326DA32}" presName="txNode3" presStyleLbl="revTx" presStyleIdx="2" presStyleCnt="7" custScaleX="125743" custLinFactNeighborX="-2491" custLinFactNeighborY="318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2D4ACD-7B2E-FC47-9A74-18E1D49A8559}" type="pres">
      <dgm:prSet presAssocID="{4212C1A0-CF1B-834B-B6FC-ECD1553591B3}" presName="dotNode3" presStyleCnt="0"/>
      <dgm:spPr/>
    </dgm:pt>
    <dgm:pt modelId="{8B5826DA-3169-EC41-86D0-80EA944F3D96}" type="pres">
      <dgm:prSet presAssocID="{4212C1A0-CF1B-834B-B6FC-ECD1553591B3}" presName="dotRepeatNode" presStyleLbl="fgShp" presStyleIdx="1" presStyleCnt="5"/>
      <dgm:spPr/>
      <dgm:t>
        <a:bodyPr/>
        <a:lstStyle/>
        <a:p>
          <a:endParaRPr lang="pl-PL"/>
        </a:p>
      </dgm:t>
    </dgm:pt>
    <dgm:pt modelId="{B5F69EE8-CE14-A240-82AF-45B93647C8E0}" type="pres">
      <dgm:prSet presAssocID="{D29545C6-FD85-C145-9B51-B4EF6F63F6E5}" presName="txNode4" presStyleLbl="revTx" presStyleIdx="3" presStyleCnt="7" custScaleX="148259" custLinFactNeighborX="48330" custLinFactNeighborY="121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14F8B7-CE42-FF45-A900-AB0943FC7F86}" type="pres">
      <dgm:prSet presAssocID="{113BEBA5-A050-0A46-9950-EF81AE7F8670}" presName="dotNode4" presStyleCnt="0"/>
      <dgm:spPr/>
    </dgm:pt>
    <dgm:pt modelId="{662271B8-3D68-384F-8B15-7DA47324BE52}" type="pres">
      <dgm:prSet presAssocID="{113BEBA5-A050-0A46-9950-EF81AE7F8670}" presName="dotRepeatNode" presStyleLbl="fgShp" presStyleIdx="2" presStyleCnt="5"/>
      <dgm:spPr/>
      <dgm:t>
        <a:bodyPr/>
        <a:lstStyle/>
        <a:p>
          <a:endParaRPr lang="pl-PL"/>
        </a:p>
      </dgm:t>
    </dgm:pt>
    <dgm:pt modelId="{A5C85EAC-6F5D-B64B-9222-AA7B5925ED47}" type="pres">
      <dgm:prSet presAssocID="{9258A382-5B3C-7346-9197-BE7BDF03BC67}" presName="txNode5" presStyleLbl="revTx" presStyleIdx="4" presStyleCnt="7" custLinFactNeighborX="5506" custLinFactNeighborY="605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1588C4-1FD7-C546-BC2E-1E418CBCE65B}" type="pres">
      <dgm:prSet presAssocID="{6EB7B045-1F69-E04A-B994-C39EC2CEAF19}" presName="dotNode5" presStyleCnt="0"/>
      <dgm:spPr/>
    </dgm:pt>
    <dgm:pt modelId="{5EBF3175-BFA6-6B42-B2EE-E55CDBEF76B7}" type="pres">
      <dgm:prSet presAssocID="{6EB7B045-1F69-E04A-B994-C39EC2CEAF19}" presName="dotRepeatNode" presStyleLbl="fgShp" presStyleIdx="3" presStyleCnt="5"/>
      <dgm:spPr/>
      <dgm:t>
        <a:bodyPr/>
        <a:lstStyle/>
        <a:p>
          <a:endParaRPr lang="pl-PL"/>
        </a:p>
      </dgm:t>
    </dgm:pt>
    <dgm:pt modelId="{33C39ACD-8A7B-4F4E-BCD9-F4FC2C7DA807}" type="pres">
      <dgm:prSet presAssocID="{07599809-C357-B048-A1B9-3323BEBB9F82}" presName="txNode6" presStyleLbl="revTx" presStyleIdx="5" presStyleCnt="7" custLinFactNeighborX="44568" custLinFactNeighborY="116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0EBBD8-497A-3947-8FA9-D6DF75F0D65B}" type="pres">
      <dgm:prSet presAssocID="{93368A5A-20E8-1B40-9565-D6790026DD76}" presName="dotNode6" presStyleCnt="0"/>
      <dgm:spPr/>
    </dgm:pt>
    <dgm:pt modelId="{4E778881-9989-484E-A61B-1ED19D05F29C}" type="pres">
      <dgm:prSet presAssocID="{93368A5A-20E8-1B40-9565-D6790026DD76}" presName="dotRepeatNode" presStyleLbl="fgShp" presStyleIdx="4" presStyleCnt="5"/>
      <dgm:spPr/>
      <dgm:t>
        <a:bodyPr/>
        <a:lstStyle/>
        <a:p>
          <a:endParaRPr lang="pl-PL"/>
        </a:p>
      </dgm:t>
    </dgm:pt>
    <dgm:pt modelId="{3F172628-ADCA-4143-93D8-4CD562E32ABF}" type="pres">
      <dgm:prSet presAssocID="{81DAFCE2-7989-2C4F-B8BD-48BAAC4939FB}" presName="txNode7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14535DA-B8D6-D946-8E5D-EC638C25673F}" srcId="{3ECDEBE6-1671-6A49-86AA-9BE4A3C46743}" destId="{07599809-C357-B048-A1B9-3323BEBB9F82}" srcOrd="5" destOrd="0" parTransId="{620B95B9-3C7F-174D-8287-2C4E660E945C}" sibTransId="{93368A5A-20E8-1B40-9565-D6790026DD76}"/>
    <dgm:cxn modelId="{2AD2F4A4-11CB-DB40-B5D2-043106A7468F}" type="presOf" srcId="{07599809-C357-B048-A1B9-3323BEBB9F82}" destId="{33C39ACD-8A7B-4F4E-BCD9-F4FC2C7DA807}" srcOrd="0" destOrd="0" presId="urn:microsoft.com/office/officeart/2009/3/layout/DescendingProcess"/>
    <dgm:cxn modelId="{19572518-4C1C-6449-AA5E-35E949E75F60}" type="presOf" srcId="{9258A382-5B3C-7346-9197-BE7BDF03BC67}" destId="{A5C85EAC-6F5D-B64B-9222-AA7B5925ED47}" srcOrd="0" destOrd="0" presId="urn:microsoft.com/office/officeart/2009/3/layout/DescendingProcess"/>
    <dgm:cxn modelId="{04A88F03-0343-434C-999D-5F000A73E331}" type="presOf" srcId="{1DB826E7-5556-6348-BEBF-5662E20E0B18}" destId="{4B1F989E-7164-294A-ADCF-65D308AD0523}" srcOrd="0" destOrd="0" presId="urn:microsoft.com/office/officeart/2009/3/layout/DescendingProcess"/>
    <dgm:cxn modelId="{3AD9330D-CAF5-1245-9251-C528BC4E7E97}" type="presOf" srcId="{D29545C6-FD85-C145-9B51-B4EF6F63F6E5}" destId="{B5F69EE8-CE14-A240-82AF-45B93647C8E0}" srcOrd="0" destOrd="0" presId="urn:microsoft.com/office/officeart/2009/3/layout/DescendingProcess"/>
    <dgm:cxn modelId="{0980F99F-52A5-6845-8250-853D08EADD10}" srcId="{3ECDEBE6-1671-6A49-86AA-9BE4A3C46743}" destId="{0C786189-B8B2-F54F-9BC3-74898326DA32}" srcOrd="2" destOrd="0" parTransId="{1A868769-D952-FA4E-90A5-9591F4388549}" sibTransId="{4212C1A0-CF1B-834B-B6FC-ECD1553591B3}"/>
    <dgm:cxn modelId="{3B38394C-C2FA-134F-AE4B-8B53175D924A}" type="presOf" srcId="{6EB7B045-1F69-E04A-B994-C39EC2CEAF19}" destId="{5EBF3175-BFA6-6B42-B2EE-E55CDBEF76B7}" srcOrd="0" destOrd="0" presId="urn:microsoft.com/office/officeart/2009/3/layout/DescendingProcess"/>
    <dgm:cxn modelId="{DD8C382F-AEFD-7845-A90C-F09DC7B7DAFE}" srcId="{3ECDEBE6-1671-6A49-86AA-9BE4A3C46743}" destId="{9258A382-5B3C-7346-9197-BE7BDF03BC67}" srcOrd="4" destOrd="0" parTransId="{450FEEEC-927F-0C46-A994-EBEC49A0E52B}" sibTransId="{6EB7B045-1F69-E04A-B994-C39EC2CEAF19}"/>
    <dgm:cxn modelId="{880D6635-2DC7-0F4E-98D7-E3CCE9D495BF}" srcId="{3ECDEBE6-1671-6A49-86AA-9BE4A3C46743}" destId="{D29545C6-FD85-C145-9B51-B4EF6F63F6E5}" srcOrd="3" destOrd="0" parTransId="{164A438F-8A60-E445-97F0-4FA6528E85AF}" sibTransId="{113BEBA5-A050-0A46-9950-EF81AE7F8670}"/>
    <dgm:cxn modelId="{9D8577A4-2314-AC4A-BA68-0F3160AF48E6}" type="presOf" srcId="{3ECDEBE6-1671-6A49-86AA-9BE4A3C46743}" destId="{22B29568-708F-5349-81B7-2277C0014688}" srcOrd="0" destOrd="0" presId="urn:microsoft.com/office/officeart/2009/3/layout/DescendingProcess"/>
    <dgm:cxn modelId="{9C0069BB-ED7F-B143-9022-A2AA9F7F0B8F}" type="presOf" srcId="{113BEBA5-A050-0A46-9950-EF81AE7F8670}" destId="{662271B8-3D68-384F-8B15-7DA47324BE52}" srcOrd="0" destOrd="0" presId="urn:microsoft.com/office/officeart/2009/3/layout/DescendingProcess"/>
    <dgm:cxn modelId="{95298CA6-BEB8-E445-8A45-A2A001592243}" type="presOf" srcId="{1365DB91-0844-1D47-B019-EC81CBD5FAA5}" destId="{77FC030B-C164-6E48-821E-A823277013EB}" srcOrd="0" destOrd="0" presId="urn:microsoft.com/office/officeart/2009/3/layout/DescendingProcess"/>
    <dgm:cxn modelId="{4FF9B5C1-4BFD-5342-9AF7-BEAC05F83531}" type="presOf" srcId="{4212C1A0-CF1B-834B-B6FC-ECD1553591B3}" destId="{8B5826DA-3169-EC41-86D0-80EA944F3D96}" srcOrd="0" destOrd="0" presId="urn:microsoft.com/office/officeart/2009/3/layout/DescendingProcess"/>
    <dgm:cxn modelId="{722D8C2E-E4F2-9F4F-9667-DA40379E4F24}" type="presOf" srcId="{0C786189-B8B2-F54F-9BC3-74898326DA32}" destId="{026FA778-8DB8-5D48-A521-462ED88171E2}" srcOrd="0" destOrd="0" presId="urn:microsoft.com/office/officeart/2009/3/layout/DescendingProcess"/>
    <dgm:cxn modelId="{12A03469-63BD-DC49-828F-2F74D5F1C574}" type="presOf" srcId="{81DAFCE2-7989-2C4F-B8BD-48BAAC4939FB}" destId="{3F172628-ADCA-4143-93D8-4CD562E32ABF}" srcOrd="0" destOrd="0" presId="urn:microsoft.com/office/officeart/2009/3/layout/DescendingProcess"/>
    <dgm:cxn modelId="{F88E9699-F5D6-3F45-A839-962F2F9431C1}" srcId="{3ECDEBE6-1671-6A49-86AA-9BE4A3C46743}" destId="{1365DB91-0844-1D47-B019-EC81CBD5FAA5}" srcOrd="1" destOrd="0" parTransId="{180C2E28-A2B5-FD49-91E0-C86AD0F9640F}" sibTransId="{1DB826E7-5556-6348-BEBF-5662E20E0B18}"/>
    <dgm:cxn modelId="{4625B375-438E-A84A-BFE1-2AEBA445CFE2}" srcId="{3ECDEBE6-1671-6A49-86AA-9BE4A3C46743}" destId="{81DAFCE2-7989-2C4F-B8BD-48BAAC4939FB}" srcOrd="6" destOrd="0" parTransId="{4EAF9CCE-8B75-7646-BCA3-F01475409EF2}" sibTransId="{2353BAF5-E06E-F540-A0C6-71CE1C94F8E3}"/>
    <dgm:cxn modelId="{08EC45C4-E8EA-A347-855F-083CEC702E38}" type="presOf" srcId="{32C48DC6-5CBD-A047-98E4-DB09F0F8A17F}" destId="{42309F02-2255-7943-891C-1292A1C14D0C}" srcOrd="0" destOrd="0" presId="urn:microsoft.com/office/officeart/2009/3/layout/DescendingProcess"/>
    <dgm:cxn modelId="{AEFE55C3-F095-A346-86C3-D81C749636DA}" srcId="{3ECDEBE6-1671-6A49-86AA-9BE4A3C46743}" destId="{32C48DC6-5CBD-A047-98E4-DB09F0F8A17F}" srcOrd="0" destOrd="0" parTransId="{2AF8368B-C180-C443-A45C-E86AEAB75984}" sibTransId="{BF515FD6-3FF6-3243-BEE7-285C9F66CEB7}"/>
    <dgm:cxn modelId="{F8AF6ED2-B146-974A-A2AA-3F1852530816}" type="presOf" srcId="{93368A5A-20E8-1B40-9565-D6790026DD76}" destId="{4E778881-9989-484E-A61B-1ED19D05F29C}" srcOrd="0" destOrd="0" presId="urn:microsoft.com/office/officeart/2009/3/layout/DescendingProcess"/>
    <dgm:cxn modelId="{16711A3D-FB16-2E48-AE74-04AE7B5899B1}" type="presParOf" srcId="{22B29568-708F-5349-81B7-2277C0014688}" destId="{7E662AEC-EC97-CC49-8E84-53DE10345A47}" srcOrd="0" destOrd="0" presId="urn:microsoft.com/office/officeart/2009/3/layout/DescendingProcess"/>
    <dgm:cxn modelId="{13E6D123-7989-C64B-82A8-F94F9356ECA5}" type="presParOf" srcId="{22B29568-708F-5349-81B7-2277C0014688}" destId="{42309F02-2255-7943-891C-1292A1C14D0C}" srcOrd="1" destOrd="0" presId="urn:microsoft.com/office/officeart/2009/3/layout/DescendingProcess"/>
    <dgm:cxn modelId="{3B819CFC-03F5-C34B-9C4D-A45C9D75D0F4}" type="presParOf" srcId="{22B29568-708F-5349-81B7-2277C0014688}" destId="{77FC030B-C164-6E48-821E-A823277013EB}" srcOrd="2" destOrd="0" presId="urn:microsoft.com/office/officeart/2009/3/layout/DescendingProcess"/>
    <dgm:cxn modelId="{BF646745-DD98-CA40-9C76-B6F22AE290D7}" type="presParOf" srcId="{22B29568-708F-5349-81B7-2277C0014688}" destId="{EF62DF50-878C-A448-8A16-4940C16E115D}" srcOrd="3" destOrd="0" presId="urn:microsoft.com/office/officeart/2009/3/layout/DescendingProcess"/>
    <dgm:cxn modelId="{F51A5872-EE22-1441-9818-8B47AB7C2EF6}" type="presParOf" srcId="{EF62DF50-878C-A448-8A16-4940C16E115D}" destId="{4B1F989E-7164-294A-ADCF-65D308AD0523}" srcOrd="0" destOrd="0" presId="urn:microsoft.com/office/officeart/2009/3/layout/DescendingProcess"/>
    <dgm:cxn modelId="{47176A9C-38C4-5443-BBC3-17A5FC11DD0D}" type="presParOf" srcId="{22B29568-708F-5349-81B7-2277C0014688}" destId="{026FA778-8DB8-5D48-A521-462ED88171E2}" srcOrd="4" destOrd="0" presId="urn:microsoft.com/office/officeart/2009/3/layout/DescendingProcess"/>
    <dgm:cxn modelId="{17ADA54F-2FBC-7E49-8B04-91162BDB7B49}" type="presParOf" srcId="{22B29568-708F-5349-81B7-2277C0014688}" destId="{AD2D4ACD-7B2E-FC47-9A74-18E1D49A8559}" srcOrd="5" destOrd="0" presId="urn:microsoft.com/office/officeart/2009/3/layout/DescendingProcess"/>
    <dgm:cxn modelId="{391F1091-BEC0-B446-97B3-F7BEA34BB3B1}" type="presParOf" srcId="{AD2D4ACD-7B2E-FC47-9A74-18E1D49A8559}" destId="{8B5826DA-3169-EC41-86D0-80EA944F3D96}" srcOrd="0" destOrd="0" presId="urn:microsoft.com/office/officeart/2009/3/layout/DescendingProcess"/>
    <dgm:cxn modelId="{73D30C82-9C86-854E-BA19-C647C2B7327D}" type="presParOf" srcId="{22B29568-708F-5349-81B7-2277C0014688}" destId="{B5F69EE8-CE14-A240-82AF-45B93647C8E0}" srcOrd="6" destOrd="0" presId="urn:microsoft.com/office/officeart/2009/3/layout/DescendingProcess"/>
    <dgm:cxn modelId="{3BD1B468-DE11-8B45-9616-C6E80DB9C543}" type="presParOf" srcId="{22B29568-708F-5349-81B7-2277C0014688}" destId="{3F14F8B7-CE42-FF45-A900-AB0943FC7F86}" srcOrd="7" destOrd="0" presId="urn:microsoft.com/office/officeart/2009/3/layout/DescendingProcess"/>
    <dgm:cxn modelId="{0CC21E01-D499-6046-A3FE-A6EDE23702FC}" type="presParOf" srcId="{3F14F8B7-CE42-FF45-A900-AB0943FC7F86}" destId="{662271B8-3D68-384F-8B15-7DA47324BE52}" srcOrd="0" destOrd="0" presId="urn:microsoft.com/office/officeart/2009/3/layout/DescendingProcess"/>
    <dgm:cxn modelId="{22B575BE-E79F-DF4B-8A75-CF51A075B0FF}" type="presParOf" srcId="{22B29568-708F-5349-81B7-2277C0014688}" destId="{A5C85EAC-6F5D-B64B-9222-AA7B5925ED47}" srcOrd="8" destOrd="0" presId="urn:microsoft.com/office/officeart/2009/3/layout/DescendingProcess"/>
    <dgm:cxn modelId="{9976601D-6D6E-D442-941E-3FDE44423EBB}" type="presParOf" srcId="{22B29568-708F-5349-81B7-2277C0014688}" destId="{0A1588C4-1FD7-C546-BC2E-1E418CBCE65B}" srcOrd="9" destOrd="0" presId="urn:microsoft.com/office/officeart/2009/3/layout/DescendingProcess"/>
    <dgm:cxn modelId="{3922FF93-BB9A-944C-84E4-13EDD71BCA44}" type="presParOf" srcId="{0A1588C4-1FD7-C546-BC2E-1E418CBCE65B}" destId="{5EBF3175-BFA6-6B42-B2EE-E55CDBEF76B7}" srcOrd="0" destOrd="0" presId="urn:microsoft.com/office/officeart/2009/3/layout/DescendingProcess"/>
    <dgm:cxn modelId="{534E70C5-0BD2-BE43-9F36-66FDB1FF1BD3}" type="presParOf" srcId="{22B29568-708F-5349-81B7-2277C0014688}" destId="{33C39ACD-8A7B-4F4E-BCD9-F4FC2C7DA807}" srcOrd="10" destOrd="0" presId="urn:microsoft.com/office/officeart/2009/3/layout/DescendingProcess"/>
    <dgm:cxn modelId="{2C789A9E-7F4D-B64E-8925-040EBCBEE660}" type="presParOf" srcId="{22B29568-708F-5349-81B7-2277C0014688}" destId="{B10EBBD8-497A-3947-8FA9-D6DF75F0D65B}" srcOrd="11" destOrd="0" presId="urn:microsoft.com/office/officeart/2009/3/layout/DescendingProcess"/>
    <dgm:cxn modelId="{89F65072-BF53-EA4E-B6B8-CD0A3A2B5C4B}" type="presParOf" srcId="{B10EBBD8-497A-3947-8FA9-D6DF75F0D65B}" destId="{4E778881-9989-484E-A61B-1ED19D05F29C}" srcOrd="0" destOrd="0" presId="urn:microsoft.com/office/officeart/2009/3/layout/DescendingProcess"/>
    <dgm:cxn modelId="{117B4ACB-92CB-B34B-ACE4-8C5C5D7E4E37}" type="presParOf" srcId="{22B29568-708F-5349-81B7-2277C0014688}" destId="{3F172628-ADCA-4143-93D8-4CD562E32ABF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6FE5C-982D-6146-AEAD-CD93D3EA0344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D8A39F9-6822-554B-B223-B6C9A830B15B}">
      <dgm:prSet custT="1"/>
      <dgm:spPr/>
      <dgm:t>
        <a:bodyPr/>
        <a:lstStyle/>
        <a:p>
          <a:pPr rtl="0"/>
          <a:r>
            <a:rPr lang="pl-PL" sz="2000" b="1" dirty="0" smtClean="0">
              <a:solidFill>
                <a:srgbClr val="FF0000"/>
              </a:solidFill>
            </a:rPr>
            <a:t>fast </a:t>
          </a:r>
          <a:r>
            <a:rPr lang="pl-PL" sz="2000" b="1" dirty="0" err="1" smtClean="0">
              <a:solidFill>
                <a:srgbClr val="FF0000"/>
              </a:solidFill>
            </a:rPr>
            <a:t>rehabilitaction</a:t>
          </a:r>
          <a:r>
            <a:rPr lang="pl-PL" sz="2000" b="1" dirty="0" smtClean="0">
              <a:solidFill>
                <a:srgbClr val="FF0000"/>
              </a:solidFill>
            </a:rPr>
            <a:t> (</a:t>
          </a:r>
          <a:r>
            <a:rPr lang="pl-PL" sz="2000" b="1" dirty="0" err="1" smtClean="0">
              <a:solidFill>
                <a:srgbClr val="FF0000"/>
              </a:solidFill>
            </a:rPr>
            <a:t>think</a:t>
          </a:r>
          <a:r>
            <a:rPr lang="pl-PL" sz="2000" b="1" dirty="0" smtClean="0">
              <a:solidFill>
                <a:srgbClr val="FF0000"/>
              </a:solidFill>
            </a:rPr>
            <a:t> </a:t>
          </a:r>
          <a:r>
            <a:rPr lang="pl-PL" sz="2000" b="1" dirty="0" err="1" smtClean="0">
              <a:solidFill>
                <a:srgbClr val="FF0000"/>
              </a:solidFill>
            </a:rPr>
            <a:t>about</a:t>
          </a:r>
          <a:r>
            <a:rPr lang="pl-PL" sz="2000" b="1" dirty="0" smtClean="0">
              <a:solidFill>
                <a:srgbClr val="FF0000"/>
              </a:solidFill>
            </a:rPr>
            <a:t> </a:t>
          </a:r>
          <a:r>
            <a:rPr lang="pl-PL" sz="2000" b="1" dirty="0" err="1" smtClean="0">
              <a:solidFill>
                <a:srgbClr val="FF0000"/>
              </a:solidFill>
            </a:rPr>
            <a:t>it</a:t>
          </a:r>
          <a:r>
            <a:rPr lang="pl-PL" sz="2000" b="1" dirty="0" smtClean="0">
              <a:solidFill>
                <a:srgbClr val="FF0000"/>
              </a:solidFill>
            </a:rPr>
            <a:t> </a:t>
          </a:r>
          <a:r>
            <a:rPr lang="pl-PL" sz="2000" b="1" dirty="0" err="1" smtClean="0">
              <a:solidFill>
                <a:srgbClr val="FF0000"/>
              </a:solidFill>
            </a:rPr>
            <a:t>before</a:t>
          </a:r>
          <a:r>
            <a:rPr lang="pl-PL" sz="2000" b="1" dirty="0" smtClean="0">
              <a:solidFill>
                <a:srgbClr val="FF0000"/>
              </a:solidFill>
            </a:rPr>
            <a:t> </a:t>
          </a:r>
          <a:r>
            <a:rPr lang="pl-PL" sz="2000" b="1" dirty="0" err="1" smtClean="0">
              <a:solidFill>
                <a:srgbClr val="FF0000"/>
              </a:solidFill>
            </a:rPr>
            <a:t>operation</a:t>
          </a:r>
          <a:r>
            <a:rPr lang="pl-PL" sz="2000" b="1" dirty="0" smtClean="0">
              <a:solidFill>
                <a:srgbClr val="FF0000"/>
              </a:solidFill>
            </a:rPr>
            <a:t>)</a:t>
          </a:r>
          <a:endParaRPr lang="pl-PL" sz="2000" b="1" dirty="0">
            <a:solidFill>
              <a:srgbClr val="FF0000"/>
            </a:solidFill>
          </a:endParaRPr>
        </a:p>
      </dgm:t>
    </dgm:pt>
    <dgm:pt modelId="{DD063CA3-73CF-2941-B517-9E0C7ADD6780}" type="parTrans" cxnId="{65281748-0E48-5949-B45B-A54B3377928A}">
      <dgm:prSet/>
      <dgm:spPr/>
      <dgm:t>
        <a:bodyPr/>
        <a:lstStyle/>
        <a:p>
          <a:endParaRPr lang="pl-PL"/>
        </a:p>
      </dgm:t>
    </dgm:pt>
    <dgm:pt modelId="{AFDD5220-420F-2043-BEE0-E4B550622A81}" type="sibTrans" cxnId="{65281748-0E48-5949-B45B-A54B3377928A}">
      <dgm:prSet/>
      <dgm:spPr/>
      <dgm:t>
        <a:bodyPr/>
        <a:lstStyle/>
        <a:p>
          <a:endParaRPr lang="pl-PL"/>
        </a:p>
      </dgm:t>
    </dgm:pt>
    <dgm:pt modelId="{FC491FC3-3682-7C49-A30F-0624541DCF3B}">
      <dgm:prSet custT="1"/>
      <dgm:spPr/>
      <dgm:t>
        <a:bodyPr/>
        <a:lstStyle/>
        <a:p>
          <a:pPr rtl="0"/>
          <a:r>
            <a:rPr lang="pl-PL" sz="2000" b="1" dirty="0" smtClean="0"/>
            <a:t>14 </a:t>
          </a:r>
          <a:r>
            <a:rPr lang="pl-PL" sz="2000" b="1" dirty="0" err="1" smtClean="0"/>
            <a:t>days</a:t>
          </a:r>
          <a:r>
            <a:rPr lang="pl-PL" sz="2000" b="1" dirty="0" smtClean="0"/>
            <a:t>                      </a:t>
          </a:r>
          <a:r>
            <a:rPr lang="pl-PL" sz="2000" b="1" dirty="0" err="1" smtClean="0"/>
            <a:t>after</a:t>
          </a:r>
          <a:r>
            <a:rPr lang="pl-PL" sz="2000" b="1" dirty="0" smtClean="0"/>
            <a:t> </a:t>
          </a:r>
          <a:r>
            <a:rPr lang="pl-PL" sz="2000" b="1" dirty="0" err="1" smtClean="0"/>
            <a:t>operation</a:t>
          </a:r>
          <a:r>
            <a:rPr lang="pl-PL" sz="2000" b="1" dirty="0" smtClean="0"/>
            <a:t> </a:t>
          </a:r>
          <a:r>
            <a:rPr lang="pl-PL" sz="2000" b="1" dirty="0" err="1" smtClean="0"/>
            <a:t>remove</a:t>
          </a:r>
          <a:r>
            <a:rPr lang="pl-PL" sz="2000" b="1" dirty="0" smtClean="0"/>
            <a:t> the </a:t>
          </a:r>
          <a:r>
            <a:rPr lang="pl-PL" sz="2000" b="1" dirty="0" err="1" smtClean="0"/>
            <a:t>sutures</a:t>
          </a:r>
          <a:endParaRPr lang="pl-PL" sz="2000" b="1" dirty="0" smtClean="0"/>
        </a:p>
        <a:p>
          <a:pPr rtl="0"/>
          <a:r>
            <a:rPr lang="pl-PL" sz="2000" b="1" dirty="0" err="1" smtClean="0"/>
            <a:t>wound</a:t>
          </a:r>
          <a:r>
            <a:rPr lang="pl-PL" sz="2000" b="1" dirty="0" smtClean="0"/>
            <a:t> </a:t>
          </a:r>
          <a:r>
            <a:rPr lang="pl-PL" sz="2000" b="1" dirty="0" err="1" smtClean="0"/>
            <a:t>healing</a:t>
          </a:r>
          <a:endParaRPr lang="pl-PL" sz="2000" b="1" dirty="0" smtClean="0"/>
        </a:p>
        <a:p>
          <a:pPr rtl="0"/>
          <a:r>
            <a:rPr lang="pl-PL" sz="1800" dirty="0" err="1" smtClean="0"/>
            <a:t>Antitrombotic</a:t>
          </a:r>
          <a:r>
            <a:rPr lang="pl-PL" sz="1800" dirty="0" smtClean="0"/>
            <a:t> </a:t>
          </a:r>
          <a:r>
            <a:rPr lang="pl-PL" sz="1800" dirty="0" err="1" smtClean="0"/>
            <a:t>injection</a:t>
          </a:r>
          <a:endParaRPr lang="pl-PL" sz="1800" dirty="0"/>
        </a:p>
      </dgm:t>
    </dgm:pt>
    <dgm:pt modelId="{F26CE0D9-3595-CB44-8C65-FD23961F2669}" type="parTrans" cxnId="{C445D713-FAD3-9E44-A245-F84B37FE809A}">
      <dgm:prSet/>
      <dgm:spPr/>
      <dgm:t>
        <a:bodyPr/>
        <a:lstStyle/>
        <a:p>
          <a:endParaRPr lang="pl-PL"/>
        </a:p>
      </dgm:t>
    </dgm:pt>
    <dgm:pt modelId="{C024939F-7253-0541-9F39-B0841E0ADE26}" type="sibTrans" cxnId="{C445D713-FAD3-9E44-A245-F84B37FE809A}">
      <dgm:prSet/>
      <dgm:spPr/>
      <dgm:t>
        <a:bodyPr/>
        <a:lstStyle/>
        <a:p>
          <a:endParaRPr lang="pl-PL"/>
        </a:p>
      </dgm:t>
    </dgm:pt>
    <dgm:pt modelId="{B94F629E-7F11-AE4A-A98C-A5548A6257B4}">
      <dgm:prSet custT="1"/>
      <dgm:spPr/>
      <dgm:t>
        <a:bodyPr/>
        <a:lstStyle/>
        <a:p>
          <a:pPr rtl="0"/>
          <a:r>
            <a:rPr lang="pl-PL" sz="2000" b="1" dirty="0" smtClean="0"/>
            <a:t>6 </a:t>
          </a:r>
          <a:r>
            <a:rPr lang="pl-PL" sz="2000" b="1" dirty="0" err="1" smtClean="0"/>
            <a:t>weeks</a:t>
          </a:r>
          <a:r>
            <a:rPr lang="pl-PL" sz="2000" b="1" dirty="0" smtClean="0"/>
            <a:t>          </a:t>
          </a:r>
          <a:r>
            <a:rPr lang="pl-PL" sz="2000" b="1" dirty="0" err="1" smtClean="0"/>
            <a:t>walking</a:t>
          </a:r>
          <a:r>
            <a:rPr lang="pl-PL" sz="2000" b="1" dirty="0" smtClean="0"/>
            <a:t> with </a:t>
          </a:r>
          <a:r>
            <a:rPr lang="pl-PL" sz="2000" b="1" dirty="0" err="1" smtClean="0"/>
            <a:t>sticks</a:t>
          </a:r>
          <a:endParaRPr lang="pl-PL" sz="2000" dirty="0"/>
        </a:p>
      </dgm:t>
    </dgm:pt>
    <dgm:pt modelId="{DB41848C-998D-1B49-BC37-D299FB37B4B9}" type="parTrans" cxnId="{7FE70601-BD0F-A34A-B63B-59AEE99FB581}">
      <dgm:prSet/>
      <dgm:spPr/>
      <dgm:t>
        <a:bodyPr/>
        <a:lstStyle/>
        <a:p>
          <a:endParaRPr lang="pl-PL"/>
        </a:p>
      </dgm:t>
    </dgm:pt>
    <dgm:pt modelId="{4EB57089-237F-F24B-A0CC-DBCD11628421}" type="sibTrans" cxnId="{7FE70601-BD0F-A34A-B63B-59AEE99FB581}">
      <dgm:prSet/>
      <dgm:spPr/>
      <dgm:t>
        <a:bodyPr/>
        <a:lstStyle/>
        <a:p>
          <a:endParaRPr lang="pl-PL"/>
        </a:p>
      </dgm:t>
    </dgm:pt>
    <dgm:pt modelId="{EEB2DF98-A38C-F744-BCC8-ABA466767B4D}">
      <dgm:prSet custT="1"/>
      <dgm:spPr/>
      <dgm:t>
        <a:bodyPr/>
        <a:lstStyle/>
        <a:p>
          <a:pPr rtl="0"/>
          <a:r>
            <a:rPr lang="pl-PL" sz="2000" b="1" dirty="0" smtClean="0"/>
            <a:t>X-</a:t>
          </a:r>
          <a:r>
            <a:rPr lang="pl-PL" sz="2000" b="1" dirty="0" err="1" smtClean="0"/>
            <a:t>ray</a:t>
          </a:r>
          <a:r>
            <a:rPr lang="pl-PL" sz="2000" b="1" dirty="0" smtClean="0"/>
            <a:t> </a:t>
          </a:r>
          <a:r>
            <a:rPr lang="pl-PL" sz="2000" b="1" dirty="0" err="1" smtClean="0"/>
            <a:t>pictures</a:t>
          </a:r>
          <a:r>
            <a:rPr lang="pl-PL" sz="2000" b="1" dirty="0" smtClean="0"/>
            <a:t>      6 </a:t>
          </a:r>
          <a:r>
            <a:rPr lang="pl-PL" sz="2000" b="1" dirty="0" err="1" smtClean="0"/>
            <a:t>week</a:t>
          </a:r>
          <a:r>
            <a:rPr lang="pl-PL" sz="2000" b="1" dirty="0" smtClean="0"/>
            <a:t> </a:t>
          </a:r>
          <a:r>
            <a:rPr lang="pl-PL" sz="2000" b="1" dirty="0" err="1" smtClean="0"/>
            <a:t>after</a:t>
          </a:r>
          <a:r>
            <a:rPr lang="pl-PL" sz="2000" b="1" dirty="0" smtClean="0"/>
            <a:t> </a:t>
          </a:r>
          <a:r>
            <a:rPr lang="pl-PL" sz="2000" b="1" dirty="0" err="1" smtClean="0"/>
            <a:t>operation</a:t>
          </a:r>
          <a:endParaRPr lang="pl-PL" sz="2000" b="1" dirty="0"/>
        </a:p>
      </dgm:t>
    </dgm:pt>
    <dgm:pt modelId="{DA776CB4-B615-E843-A282-5E4377772FEC}" type="parTrans" cxnId="{7BB869F3-1DC4-854D-80B0-888D0E6089F8}">
      <dgm:prSet/>
      <dgm:spPr/>
      <dgm:t>
        <a:bodyPr/>
        <a:lstStyle/>
        <a:p>
          <a:endParaRPr lang="pl-PL"/>
        </a:p>
      </dgm:t>
    </dgm:pt>
    <dgm:pt modelId="{7087FAC3-EA31-FC4D-B5B5-D00FC1635B13}" type="sibTrans" cxnId="{7BB869F3-1DC4-854D-80B0-888D0E6089F8}">
      <dgm:prSet/>
      <dgm:spPr/>
      <dgm:t>
        <a:bodyPr/>
        <a:lstStyle/>
        <a:p>
          <a:endParaRPr lang="pl-PL"/>
        </a:p>
      </dgm:t>
    </dgm:pt>
    <dgm:pt modelId="{9CBCA007-1010-2E43-AB80-2E780CFA0E33}">
      <dgm:prSet custT="1"/>
      <dgm:spPr/>
      <dgm:t>
        <a:bodyPr/>
        <a:lstStyle/>
        <a:p>
          <a:pPr rtl="0"/>
          <a:r>
            <a:rPr lang="pl-PL" sz="2400" b="1" dirty="0" smtClean="0">
              <a:solidFill>
                <a:srgbClr val="FF0000"/>
              </a:solidFill>
            </a:rPr>
            <a:t>fast </a:t>
          </a:r>
          <a:r>
            <a:rPr lang="pl-PL" sz="2400" b="1" dirty="0" err="1" smtClean="0">
              <a:solidFill>
                <a:srgbClr val="FF0000"/>
              </a:solidFill>
            </a:rPr>
            <a:t>rehabilitation</a:t>
          </a:r>
          <a:endParaRPr lang="pl-PL" sz="2400" b="1" dirty="0">
            <a:solidFill>
              <a:srgbClr val="FF0000"/>
            </a:solidFill>
          </a:endParaRPr>
        </a:p>
      </dgm:t>
    </dgm:pt>
    <dgm:pt modelId="{9E79D083-C5AF-B345-A6A9-C602EDC923B9}" type="parTrans" cxnId="{C460BD8A-E571-E640-883E-9F51F0F7AF47}">
      <dgm:prSet/>
      <dgm:spPr/>
      <dgm:t>
        <a:bodyPr/>
        <a:lstStyle/>
        <a:p>
          <a:endParaRPr lang="pl-PL"/>
        </a:p>
      </dgm:t>
    </dgm:pt>
    <dgm:pt modelId="{D9833588-13CB-DD41-9000-EB87092CBF52}" type="sibTrans" cxnId="{C460BD8A-E571-E640-883E-9F51F0F7AF47}">
      <dgm:prSet/>
      <dgm:spPr/>
      <dgm:t>
        <a:bodyPr/>
        <a:lstStyle/>
        <a:p>
          <a:endParaRPr lang="pl-PL"/>
        </a:p>
      </dgm:t>
    </dgm:pt>
    <dgm:pt modelId="{5B1B8D86-A4A6-404E-B638-0A99D2BF079B}" type="pres">
      <dgm:prSet presAssocID="{0F26FE5C-982D-6146-AEAD-CD93D3EA0344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1B2413F-470C-DC43-B925-0636C37E6B66}" type="pres">
      <dgm:prSet presAssocID="{0F26FE5C-982D-6146-AEAD-CD93D3EA0344}" presName="arrow" presStyleLbl="bgShp" presStyleIdx="0" presStyleCnt="1"/>
      <dgm:spPr/>
    </dgm:pt>
    <dgm:pt modelId="{222AD908-7341-4640-B0C4-E6A870183008}" type="pres">
      <dgm:prSet presAssocID="{0F26FE5C-982D-6146-AEAD-CD93D3EA0344}" presName="arrowDiagram5" presStyleCnt="0"/>
      <dgm:spPr/>
    </dgm:pt>
    <dgm:pt modelId="{779B7031-EF40-3D4A-A023-5FDD44CE2CF2}" type="pres">
      <dgm:prSet presAssocID="{ED8A39F9-6822-554B-B223-B6C9A830B15B}" presName="bullet5a" presStyleLbl="node1" presStyleIdx="0" presStyleCnt="5"/>
      <dgm:spPr/>
    </dgm:pt>
    <dgm:pt modelId="{0EF53435-4986-DC49-9949-18AF6BD4816D}" type="pres">
      <dgm:prSet presAssocID="{ED8A39F9-6822-554B-B223-B6C9A830B15B}" presName="textBox5a" presStyleLbl="revTx" presStyleIdx="0" presStyleCnt="5" custScaleX="240974" custScaleY="108284" custLinFactX="11858" custLinFactNeighborX="100000" custLinFactNeighborY="151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7D2F08-15AD-FC4E-A9AE-5F59FE5C4C2A}" type="pres">
      <dgm:prSet presAssocID="{FC491FC3-3682-7C49-A30F-0624541DCF3B}" presName="bullet5b" presStyleLbl="node1" presStyleIdx="1" presStyleCnt="5"/>
      <dgm:spPr/>
    </dgm:pt>
    <dgm:pt modelId="{7C670364-3C4F-864B-BC36-ACECD1C4D4A4}" type="pres">
      <dgm:prSet presAssocID="{FC491FC3-3682-7C49-A30F-0624541DCF3B}" presName="textBox5b" presStyleLbl="revTx" presStyleIdx="1" presStyleCnt="5" custScaleX="202824" custScaleY="85481" custLinFactX="-3187" custLinFactY="-10486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003F0F-5BD6-E44F-9A71-0CF3A4449BF4}" type="pres">
      <dgm:prSet presAssocID="{B94F629E-7F11-AE4A-A98C-A5548A6257B4}" presName="bullet5c" presStyleLbl="node1" presStyleIdx="2" presStyleCnt="5"/>
      <dgm:spPr/>
    </dgm:pt>
    <dgm:pt modelId="{0AB300A4-0EBA-C648-A5D1-A90C7BEE151A}" type="pres">
      <dgm:prSet presAssocID="{B94F629E-7F11-AE4A-A98C-A5548A6257B4}" presName="textBox5c" presStyleLbl="revTx" presStyleIdx="2" presStyleCnt="5" custScaleX="136808" custScaleY="44134" custLinFactNeighborX="-30345" custLinFactNeighborY="-934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3045D0-DC1B-974A-8D15-DD78B5C3FE3B}" type="pres">
      <dgm:prSet presAssocID="{EEB2DF98-A38C-F744-BCC8-ABA466767B4D}" presName="bullet5d" presStyleLbl="node1" presStyleIdx="3" presStyleCnt="5"/>
      <dgm:spPr/>
    </dgm:pt>
    <dgm:pt modelId="{667D22A5-53C5-DC45-A10D-5620F942E640}" type="pres">
      <dgm:prSet presAssocID="{EEB2DF98-A38C-F744-BCC8-ABA466767B4D}" presName="textBox5d" presStyleLbl="revTx" presStyleIdx="3" presStyleCnt="5" custScaleX="135026" custScaleY="52813" custLinFactNeighborX="-19890" custLinFactNeighborY="-721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877013-6800-0842-83AB-220A0CFD53E3}" type="pres">
      <dgm:prSet presAssocID="{9CBCA007-1010-2E43-AB80-2E780CFA0E33}" presName="bullet5e" presStyleLbl="node1" presStyleIdx="4" presStyleCnt="5"/>
      <dgm:spPr/>
    </dgm:pt>
    <dgm:pt modelId="{3EADB7E2-AD4F-5E4F-8909-9AE80BFF8773}" type="pres">
      <dgm:prSet presAssocID="{9CBCA007-1010-2E43-AB80-2E780CFA0E33}" presName="textBox5e" presStyleLbl="revTx" presStyleIdx="4" presStyleCnt="5" custScaleX="159796" custScaleY="57140" custLinFactNeighborX="1861" custLinFactNeighborY="155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BB869F3-1DC4-854D-80B0-888D0E6089F8}" srcId="{0F26FE5C-982D-6146-AEAD-CD93D3EA0344}" destId="{EEB2DF98-A38C-F744-BCC8-ABA466767B4D}" srcOrd="3" destOrd="0" parTransId="{DA776CB4-B615-E843-A282-5E4377772FEC}" sibTransId="{7087FAC3-EA31-FC4D-B5B5-D00FC1635B13}"/>
    <dgm:cxn modelId="{7FE70601-BD0F-A34A-B63B-59AEE99FB581}" srcId="{0F26FE5C-982D-6146-AEAD-CD93D3EA0344}" destId="{B94F629E-7F11-AE4A-A98C-A5548A6257B4}" srcOrd="2" destOrd="0" parTransId="{DB41848C-998D-1B49-BC37-D299FB37B4B9}" sibTransId="{4EB57089-237F-F24B-A0CC-DBCD11628421}"/>
    <dgm:cxn modelId="{E792C06C-B215-C84D-A13F-271A9698CCC1}" type="presOf" srcId="{B94F629E-7F11-AE4A-A98C-A5548A6257B4}" destId="{0AB300A4-0EBA-C648-A5D1-A90C7BEE151A}" srcOrd="0" destOrd="0" presId="urn:microsoft.com/office/officeart/2005/8/layout/arrow2"/>
    <dgm:cxn modelId="{C460BD8A-E571-E640-883E-9F51F0F7AF47}" srcId="{0F26FE5C-982D-6146-AEAD-CD93D3EA0344}" destId="{9CBCA007-1010-2E43-AB80-2E780CFA0E33}" srcOrd="4" destOrd="0" parTransId="{9E79D083-C5AF-B345-A6A9-C602EDC923B9}" sibTransId="{D9833588-13CB-DD41-9000-EB87092CBF52}"/>
    <dgm:cxn modelId="{65281748-0E48-5949-B45B-A54B3377928A}" srcId="{0F26FE5C-982D-6146-AEAD-CD93D3EA0344}" destId="{ED8A39F9-6822-554B-B223-B6C9A830B15B}" srcOrd="0" destOrd="0" parTransId="{DD063CA3-73CF-2941-B517-9E0C7ADD6780}" sibTransId="{AFDD5220-420F-2043-BEE0-E4B550622A81}"/>
    <dgm:cxn modelId="{C445D713-FAD3-9E44-A245-F84B37FE809A}" srcId="{0F26FE5C-982D-6146-AEAD-CD93D3EA0344}" destId="{FC491FC3-3682-7C49-A30F-0624541DCF3B}" srcOrd="1" destOrd="0" parTransId="{F26CE0D9-3595-CB44-8C65-FD23961F2669}" sibTransId="{C024939F-7253-0541-9F39-B0841E0ADE26}"/>
    <dgm:cxn modelId="{05F75118-D3F0-8340-AC01-AB3EDE77627A}" type="presOf" srcId="{ED8A39F9-6822-554B-B223-B6C9A830B15B}" destId="{0EF53435-4986-DC49-9949-18AF6BD4816D}" srcOrd="0" destOrd="0" presId="urn:microsoft.com/office/officeart/2005/8/layout/arrow2"/>
    <dgm:cxn modelId="{904E3993-EBB8-F64A-94D9-7D2EF0E0B774}" type="presOf" srcId="{9CBCA007-1010-2E43-AB80-2E780CFA0E33}" destId="{3EADB7E2-AD4F-5E4F-8909-9AE80BFF8773}" srcOrd="0" destOrd="0" presId="urn:microsoft.com/office/officeart/2005/8/layout/arrow2"/>
    <dgm:cxn modelId="{034C6CDE-933B-E44C-BE01-846DCE6B83E0}" type="presOf" srcId="{EEB2DF98-A38C-F744-BCC8-ABA466767B4D}" destId="{667D22A5-53C5-DC45-A10D-5620F942E640}" srcOrd="0" destOrd="0" presId="urn:microsoft.com/office/officeart/2005/8/layout/arrow2"/>
    <dgm:cxn modelId="{D707A051-6ED9-CA40-BB51-27893C4D3CC3}" type="presOf" srcId="{FC491FC3-3682-7C49-A30F-0624541DCF3B}" destId="{7C670364-3C4F-864B-BC36-ACECD1C4D4A4}" srcOrd="0" destOrd="0" presId="urn:microsoft.com/office/officeart/2005/8/layout/arrow2"/>
    <dgm:cxn modelId="{E63F43BA-E0B6-8140-AE07-D8E0F311571B}" type="presOf" srcId="{0F26FE5C-982D-6146-AEAD-CD93D3EA0344}" destId="{5B1B8D86-A4A6-404E-B638-0A99D2BF079B}" srcOrd="0" destOrd="0" presId="urn:microsoft.com/office/officeart/2005/8/layout/arrow2"/>
    <dgm:cxn modelId="{CB4B3CE0-FDBF-2343-BE24-D29ADA342E77}" type="presParOf" srcId="{5B1B8D86-A4A6-404E-B638-0A99D2BF079B}" destId="{F1B2413F-470C-DC43-B925-0636C37E6B66}" srcOrd="0" destOrd="0" presId="urn:microsoft.com/office/officeart/2005/8/layout/arrow2"/>
    <dgm:cxn modelId="{F9D5B20B-10FD-374F-AB2E-42F6D1220C40}" type="presParOf" srcId="{5B1B8D86-A4A6-404E-B638-0A99D2BF079B}" destId="{222AD908-7341-4640-B0C4-E6A870183008}" srcOrd="1" destOrd="0" presId="urn:microsoft.com/office/officeart/2005/8/layout/arrow2"/>
    <dgm:cxn modelId="{15ADB132-8D61-2D40-850C-436951506CA5}" type="presParOf" srcId="{222AD908-7341-4640-B0C4-E6A870183008}" destId="{779B7031-EF40-3D4A-A023-5FDD44CE2CF2}" srcOrd="0" destOrd="0" presId="urn:microsoft.com/office/officeart/2005/8/layout/arrow2"/>
    <dgm:cxn modelId="{01DA8F38-BA32-0742-9995-959A523BD611}" type="presParOf" srcId="{222AD908-7341-4640-B0C4-E6A870183008}" destId="{0EF53435-4986-DC49-9949-18AF6BD4816D}" srcOrd="1" destOrd="0" presId="urn:microsoft.com/office/officeart/2005/8/layout/arrow2"/>
    <dgm:cxn modelId="{09A64762-11E4-B24D-9A8F-492551BBACED}" type="presParOf" srcId="{222AD908-7341-4640-B0C4-E6A870183008}" destId="{C17D2F08-15AD-FC4E-A9AE-5F59FE5C4C2A}" srcOrd="2" destOrd="0" presId="urn:microsoft.com/office/officeart/2005/8/layout/arrow2"/>
    <dgm:cxn modelId="{8A4836E4-C19C-8344-9440-D596BC645F3E}" type="presParOf" srcId="{222AD908-7341-4640-B0C4-E6A870183008}" destId="{7C670364-3C4F-864B-BC36-ACECD1C4D4A4}" srcOrd="3" destOrd="0" presId="urn:microsoft.com/office/officeart/2005/8/layout/arrow2"/>
    <dgm:cxn modelId="{65FDD7A2-C268-2D4E-91C1-F5B115C264B0}" type="presParOf" srcId="{222AD908-7341-4640-B0C4-E6A870183008}" destId="{9F003F0F-5BD6-E44F-9A71-0CF3A4449BF4}" srcOrd="4" destOrd="0" presId="urn:microsoft.com/office/officeart/2005/8/layout/arrow2"/>
    <dgm:cxn modelId="{8579C25E-6FDA-7947-9A6A-E4BA0C3C1555}" type="presParOf" srcId="{222AD908-7341-4640-B0C4-E6A870183008}" destId="{0AB300A4-0EBA-C648-A5D1-A90C7BEE151A}" srcOrd="5" destOrd="0" presId="urn:microsoft.com/office/officeart/2005/8/layout/arrow2"/>
    <dgm:cxn modelId="{2C3A3EEF-FD6B-B84F-BAF0-874BCE545618}" type="presParOf" srcId="{222AD908-7341-4640-B0C4-E6A870183008}" destId="{863045D0-DC1B-974A-8D15-DD78B5C3FE3B}" srcOrd="6" destOrd="0" presId="urn:microsoft.com/office/officeart/2005/8/layout/arrow2"/>
    <dgm:cxn modelId="{0EA7E8DB-0A47-8740-8FCC-045F3C06D815}" type="presParOf" srcId="{222AD908-7341-4640-B0C4-E6A870183008}" destId="{667D22A5-53C5-DC45-A10D-5620F942E640}" srcOrd="7" destOrd="0" presId="urn:microsoft.com/office/officeart/2005/8/layout/arrow2"/>
    <dgm:cxn modelId="{0F82EDC5-39BC-AB4B-8D81-54932C1EF418}" type="presParOf" srcId="{222AD908-7341-4640-B0C4-E6A870183008}" destId="{3D877013-6800-0842-83AB-220A0CFD53E3}" srcOrd="8" destOrd="0" presId="urn:microsoft.com/office/officeart/2005/8/layout/arrow2"/>
    <dgm:cxn modelId="{94EE82B2-C32C-B047-A49E-EAD8EF879C55}" type="presParOf" srcId="{222AD908-7341-4640-B0C4-E6A870183008}" destId="{3EADB7E2-AD4F-5E4F-8909-9AE80BFF877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7FA750-3FBF-4547-A85B-236A9B8FE531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21A663EA-6076-2F44-B347-D94A7C556D04}">
      <dgm:prSet custT="1"/>
      <dgm:spPr/>
      <dgm:t>
        <a:bodyPr/>
        <a:lstStyle/>
        <a:p>
          <a:pPr rtl="0"/>
          <a:r>
            <a:rPr lang="pl-PL" sz="2000" smtClean="0"/>
            <a:t>loss of blood (hemorrhage) -&gt; stroke</a:t>
          </a:r>
          <a:endParaRPr lang="pl-PL" sz="2000"/>
        </a:p>
      </dgm:t>
    </dgm:pt>
    <dgm:pt modelId="{BBFA9C68-780D-4447-A551-F72398A2EAF9}" type="parTrans" cxnId="{02AB0829-98DF-4D4D-A60C-1D2D1F3FFC58}">
      <dgm:prSet/>
      <dgm:spPr/>
      <dgm:t>
        <a:bodyPr/>
        <a:lstStyle/>
        <a:p>
          <a:endParaRPr lang="pl-PL"/>
        </a:p>
      </dgm:t>
    </dgm:pt>
    <dgm:pt modelId="{F0B93E83-9519-E440-980E-FFE4990777B8}" type="sibTrans" cxnId="{02AB0829-98DF-4D4D-A60C-1D2D1F3FFC58}">
      <dgm:prSet/>
      <dgm:spPr/>
      <dgm:t>
        <a:bodyPr/>
        <a:lstStyle/>
        <a:p>
          <a:endParaRPr lang="pl-PL"/>
        </a:p>
      </dgm:t>
    </dgm:pt>
    <dgm:pt modelId="{E77BD449-2553-C94C-B4E0-8EF18A0F8F6F}">
      <dgm:prSet/>
      <dgm:spPr/>
      <dgm:t>
        <a:bodyPr/>
        <a:lstStyle/>
        <a:p>
          <a:pPr rtl="0"/>
          <a:r>
            <a:rPr lang="pl-PL" b="1" smtClean="0"/>
            <a:t>hip fracture (pelvis &amp; femur)</a:t>
          </a:r>
          <a:endParaRPr lang="pl-PL"/>
        </a:p>
      </dgm:t>
    </dgm:pt>
    <dgm:pt modelId="{19E4FE0A-5A12-2A41-B034-32BBCD392C79}" type="parTrans" cxnId="{1AD4A226-6F85-C647-8218-FA9E8C1B97AB}">
      <dgm:prSet/>
      <dgm:spPr/>
      <dgm:t>
        <a:bodyPr/>
        <a:lstStyle/>
        <a:p>
          <a:endParaRPr lang="pl-PL"/>
        </a:p>
      </dgm:t>
    </dgm:pt>
    <dgm:pt modelId="{4D9857AE-F2C5-0B48-8831-0D38DCA34306}" type="sibTrans" cxnId="{1AD4A226-6F85-C647-8218-FA9E8C1B97AB}">
      <dgm:prSet/>
      <dgm:spPr/>
      <dgm:t>
        <a:bodyPr/>
        <a:lstStyle/>
        <a:p>
          <a:endParaRPr lang="pl-PL"/>
        </a:p>
      </dgm:t>
    </dgm:pt>
    <dgm:pt modelId="{1E9D66F9-85E6-2A40-A92E-80772CFE6205}">
      <dgm:prSet/>
      <dgm:spPr/>
      <dgm:t>
        <a:bodyPr/>
        <a:lstStyle/>
        <a:p>
          <a:pPr rtl="0"/>
          <a:r>
            <a:rPr lang="pl-PL" b="1" smtClean="0"/>
            <a:t>knee fracture (femur &amp; tibia)</a:t>
          </a:r>
          <a:endParaRPr lang="pl-PL"/>
        </a:p>
      </dgm:t>
    </dgm:pt>
    <dgm:pt modelId="{22CA33AF-14E8-CF4B-9892-CE3E7B3208CB}" type="parTrans" cxnId="{A2B77AB7-1C74-8348-94D1-ED250AC70F1E}">
      <dgm:prSet/>
      <dgm:spPr/>
      <dgm:t>
        <a:bodyPr/>
        <a:lstStyle/>
        <a:p>
          <a:endParaRPr lang="pl-PL"/>
        </a:p>
      </dgm:t>
    </dgm:pt>
    <dgm:pt modelId="{EEFA8A6B-B5E2-A041-8818-D1013B69FC5C}" type="sibTrans" cxnId="{A2B77AB7-1C74-8348-94D1-ED250AC70F1E}">
      <dgm:prSet/>
      <dgm:spPr/>
      <dgm:t>
        <a:bodyPr/>
        <a:lstStyle/>
        <a:p>
          <a:endParaRPr lang="pl-PL"/>
        </a:p>
      </dgm:t>
    </dgm:pt>
    <dgm:pt modelId="{110BADD8-EB81-9247-AD03-06041E50F5D2}">
      <dgm:prSet/>
      <dgm:spPr/>
      <dgm:t>
        <a:bodyPr/>
        <a:lstStyle/>
        <a:p>
          <a:pPr rtl="0"/>
          <a:r>
            <a:rPr lang="pl-PL" smtClean="0"/>
            <a:t>bacterial infection</a:t>
          </a:r>
          <a:endParaRPr lang="pl-PL"/>
        </a:p>
      </dgm:t>
    </dgm:pt>
    <dgm:pt modelId="{CCBCE196-06F9-194A-82BD-15783A58BE34}" type="parTrans" cxnId="{B52DF31A-E8F8-F949-80B8-8138FBF898D4}">
      <dgm:prSet/>
      <dgm:spPr/>
      <dgm:t>
        <a:bodyPr/>
        <a:lstStyle/>
        <a:p>
          <a:endParaRPr lang="pl-PL"/>
        </a:p>
      </dgm:t>
    </dgm:pt>
    <dgm:pt modelId="{7833F729-F1F2-E743-BCDE-FC45CC15B1B0}" type="sibTrans" cxnId="{B52DF31A-E8F8-F949-80B8-8138FBF898D4}">
      <dgm:prSet/>
      <dgm:spPr/>
      <dgm:t>
        <a:bodyPr/>
        <a:lstStyle/>
        <a:p>
          <a:endParaRPr lang="pl-PL"/>
        </a:p>
      </dgm:t>
    </dgm:pt>
    <dgm:pt modelId="{B04C6F60-554B-F343-A17B-351C8EF95C70}">
      <dgm:prSet/>
      <dgm:spPr/>
      <dgm:t>
        <a:bodyPr/>
        <a:lstStyle/>
        <a:p>
          <a:pPr rtl="0"/>
          <a:r>
            <a:rPr lang="pl-PL" smtClean="0"/>
            <a:t>nerves dysfuntions</a:t>
          </a:r>
          <a:endParaRPr lang="pl-PL"/>
        </a:p>
      </dgm:t>
    </dgm:pt>
    <dgm:pt modelId="{C7B8658B-C86B-704A-A338-BC47247C7F2A}" type="parTrans" cxnId="{EAC7EB1C-B4BC-1548-8249-27C7588DCF8E}">
      <dgm:prSet/>
      <dgm:spPr/>
      <dgm:t>
        <a:bodyPr/>
        <a:lstStyle/>
        <a:p>
          <a:endParaRPr lang="pl-PL"/>
        </a:p>
      </dgm:t>
    </dgm:pt>
    <dgm:pt modelId="{964712DC-181D-4840-ACA9-8287D209D194}" type="sibTrans" cxnId="{EAC7EB1C-B4BC-1548-8249-27C7588DCF8E}">
      <dgm:prSet/>
      <dgm:spPr/>
      <dgm:t>
        <a:bodyPr/>
        <a:lstStyle/>
        <a:p>
          <a:endParaRPr lang="pl-PL"/>
        </a:p>
      </dgm:t>
    </dgm:pt>
    <dgm:pt modelId="{BCAD6468-B9E4-F940-8E6C-C46D36428773}">
      <dgm:prSet/>
      <dgm:spPr/>
      <dgm:t>
        <a:bodyPr/>
        <a:lstStyle/>
        <a:p>
          <a:pPr rtl="0"/>
          <a:r>
            <a:rPr lang="pl-PL" smtClean="0"/>
            <a:t>intestine perforation</a:t>
          </a:r>
          <a:endParaRPr lang="pl-PL"/>
        </a:p>
      </dgm:t>
    </dgm:pt>
    <dgm:pt modelId="{625EFF99-2B70-5849-B4BF-B3366AC97B27}" type="parTrans" cxnId="{A4D35B66-7307-194D-9961-DEEE691A144C}">
      <dgm:prSet/>
      <dgm:spPr/>
      <dgm:t>
        <a:bodyPr/>
        <a:lstStyle/>
        <a:p>
          <a:endParaRPr lang="pl-PL"/>
        </a:p>
      </dgm:t>
    </dgm:pt>
    <dgm:pt modelId="{32084554-EAAE-7743-969C-BB24CE698067}" type="sibTrans" cxnId="{A4D35B66-7307-194D-9961-DEEE691A144C}">
      <dgm:prSet/>
      <dgm:spPr/>
      <dgm:t>
        <a:bodyPr/>
        <a:lstStyle/>
        <a:p>
          <a:endParaRPr lang="pl-PL"/>
        </a:p>
      </dgm:t>
    </dgm:pt>
    <dgm:pt modelId="{65DBA8D4-169F-B34F-83A0-3C58C776B568}" type="pres">
      <dgm:prSet presAssocID="{567FA750-3FBF-4547-A85B-236A9B8FE53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40E5E48A-BE28-2E42-A0BF-C9A8BE0BE5D6}" type="pres">
      <dgm:prSet presAssocID="{567FA750-3FBF-4547-A85B-236A9B8FE531}" presName="pyramid" presStyleLbl="node1" presStyleIdx="0" presStyleCnt="1"/>
      <dgm:spPr/>
    </dgm:pt>
    <dgm:pt modelId="{256136E4-F4CE-C14A-A439-82BE6850905E}" type="pres">
      <dgm:prSet presAssocID="{567FA750-3FBF-4547-A85B-236A9B8FE531}" presName="theList" presStyleCnt="0"/>
      <dgm:spPr/>
    </dgm:pt>
    <dgm:pt modelId="{D4517D7A-3744-564F-B176-92D8A3F8C447}" type="pres">
      <dgm:prSet presAssocID="{21A663EA-6076-2F44-B347-D94A7C556D04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DBF4AC-EF05-7D4D-A5AD-F56DF082C56D}" type="pres">
      <dgm:prSet presAssocID="{21A663EA-6076-2F44-B347-D94A7C556D04}" presName="aSpace" presStyleCnt="0"/>
      <dgm:spPr/>
    </dgm:pt>
    <dgm:pt modelId="{149E85F9-42B9-3E4F-BC1C-C4F379D647CB}" type="pres">
      <dgm:prSet presAssocID="{E77BD449-2553-C94C-B4E0-8EF18A0F8F6F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5FE019-8D6A-544B-8C41-E7A261175A07}" type="pres">
      <dgm:prSet presAssocID="{E77BD449-2553-C94C-B4E0-8EF18A0F8F6F}" presName="aSpace" presStyleCnt="0"/>
      <dgm:spPr/>
    </dgm:pt>
    <dgm:pt modelId="{1684D32F-B177-0545-BECD-0396DE92F515}" type="pres">
      <dgm:prSet presAssocID="{1E9D66F9-85E6-2A40-A92E-80772CFE6205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8C691F-BDB5-794B-B6E1-77ADDF031A23}" type="pres">
      <dgm:prSet presAssocID="{1E9D66F9-85E6-2A40-A92E-80772CFE6205}" presName="aSpace" presStyleCnt="0"/>
      <dgm:spPr/>
    </dgm:pt>
    <dgm:pt modelId="{4170C4F3-3941-524C-AA55-65E0882EE963}" type="pres">
      <dgm:prSet presAssocID="{110BADD8-EB81-9247-AD03-06041E50F5D2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BF7805-B198-BD4F-91DB-D4BD57E50AA9}" type="pres">
      <dgm:prSet presAssocID="{110BADD8-EB81-9247-AD03-06041E50F5D2}" presName="aSpace" presStyleCnt="0"/>
      <dgm:spPr/>
    </dgm:pt>
    <dgm:pt modelId="{072B4B8F-97A6-5C44-8A5C-368355186FBC}" type="pres">
      <dgm:prSet presAssocID="{B04C6F60-554B-F343-A17B-351C8EF95C70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E66351-CBB7-B64F-BBBF-EF5D012C5B50}" type="pres">
      <dgm:prSet presAssocID="{B04C6F60-554B-F343-A17B-351C8EF95C70}" presName="aSpace" presStyleCnt="0"/>
      <dgm:spPr/>
    </dgm:pt>
    <dgm:pt modelId="{0D0C7BEA-7696-A646-BC8A-1253F0A182C5}" type="pres">
      <dgm:prSet presAssocID="{BCAD6468-B9E4-F940-8E6C-C46D36428773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EA388C-B05F-0946-98B6-235201752AD3}" type="pres">
      <dgm:prSet presAssocID="{BCAD6468-B9E4-F940-8E6C-C46D36428773}" presName="aSpace" presStyleCnt="0"/>
      <dgm:spPr/>
    </dgm:pt>
  </dgm:ptLst>
  <dgm:cxnLst>
    <dgm:cxn modelId="{3E8D461E-AA87-4249-B95F-E87F322D3F52}" type="presOf" srcId="{1E9D66F9-85E6-2A40-A92E-80772CFE6205}" destId="{1684D32F-B177-0545-BECD-0396DE92F515}" srcOrd="0" destOrd="0" presId="urn:microsoft.com/office/officeart/2005/8/layout/pyramid2"/>
    <dgm:cxn modelId="{B21CAFA1-B07B-8849-9DAD-3CF4500CB61F}" type="presOf" srcId="{110BADD8-EB81-9247-AD03-06041E50F5D2}" destId="{4170C4F3-3941-524C-AA55-65E0882EE963}" srcOrd="0" destOrd="0" presId="urn:microsoft.com/office/officeart/2005/8/layout/pyramid2"/>
    <dgm:cxn modelId="{02AB0829-98DF-4D4D-A60C-1D2D1F3FFC58}" srcId="{567FA750-3FBF-4547-A85B-236A9B8FE531}" destId="{21A663EA-6076-2F44-B347-D94A7C556D04}" srcOrd="0" destOrd="0" parTransId="{BBFA9C68-780D-4447-A551-F72398A2EAF9}" sibTransId="{F0B93E83-9519-E440-980E-FFE4990777B8}"/>
    <dgm:cxn modelId="{1AD4A226-6F85-C647-8218-FA9E8C1B97AB}" srcId="{567FA750-3FBF-4547-A85B-236A9B8FE531}" destId="{E77BD449-2553-C94C-B4E0-8EF18A0F8F6F}" srcOrd="1" destOrd="0" parTransId="{19E4FE0A-5A12-2A41-B034-32BBCD392C79}" sibTransId="{4D9857AE-F2C5-0B48-8831-0D38DCA34306}"/>
    <dgm:cxn modelId="{A4D35B66-7307-194D-9961-DEEE691A144C}" srcId="{567FA750-3FBF-4547-A85B-236A9B8FE531}" destId="{BCAD6468-B9E4-F940-8E6C-C46D36428773}" srcOrd="5" destOrd="0" parTransId="{625EFF99-2B70-5849-B4BF-B3366AC97B27}" sibTransId="{32084554-EAAE-7743-969C-BB24CE698067}"/>
    <dgm:cxn modelId="{4C221BED-6B0B-5A43-B9B7-6303CA6CC291}" type="presOf" srcId="{B04C6F60-554B-F343-A17B-351C8EF95C70}" destId="{072B4B8F-97A6-5C44-8A5C-368355186FBC}" srcOrd="0" destOrd="0" presId="urn:microsoft.com/office/officeart/2005/8/layout/pyramid2"/>
    <dgm:cxn modelId="{721CBAEF-8B68-CD48-A7DD-B28F1A02BA25}" type="presOf" srcId="{E77BD449-2553-C94C-B4E0-8EF18A0F8F6F}" destId="{149E85F9-42B9-3E4F-BC1C-C4F379D647CB}" srcOrd="0" destOrd="0" presId="urn:microsoft.com/office/officeart/2005/8/layout/pyramid2"/>
    <dgm:cxn modelId="{A2B77AB7-1C74-8348-94D1-ED250AC70F1E}" srcId="{567FA750-3FBF-4547-A85B-236A9B8FE531}" destId="{1E9D66F9-85E6-2A40-A92E-80772CFE6205}" srcOrd="2" destOrd="0" parTransId="{22CA33AF-14E8-CF4B-9892-CE3E7B3208CB}" sibTransId="{EEFA8A6B-B5E2-A041-8818-D1013B69FC5C}"/>
    <dgm:cxn modelId="{462B5A73-EAEB-1640-AB73-60F0A6674F16}" type="presOf" srcId="{21A663EA-6076-2F44-B347-D94A7C556D04}" destId="{D4517D7A-3744-564F-B176-92D8A3F8C447}" srcOrd="0" destOrd="0" presId="urn:microsoft.com/office/officeart/2005/8/layout/pyramid2"/>
    <dgm:cxn modelId="{68BE6707-C744-2B42-8CE9-458D413CBC27}" type="presOf" srcId="{BCAD6468-B9E4-F940-8E6C-C46D36428773}" destId="{0D0C7BEA-7696-A646-BC8A-1253F0A182C5}" srcOrd="0" destOrd="0" presId="urn:microsoft.com/office/officeart/2005/8/layout/pyramid2"/>
    <dgm:cxn modelId="{EAC7EB1C-B4BC-1548-8249-27C7588DCF8E}" srcId="{567FA750-3FBF-4547-A85B-236A9B8FE531}" destId="{B04C6F60-554B-F343-A17B-351C8EF95C70}" srcOrd="4" destOrd="0" parTransId="{C7B8658B-C86B-704A-A338-BC47247C7F2A}" sibTransId="{964712DC-181D-4840-ACA9-8287D209D194}"/>
    <dgm:cxn modelId="{7AAC28E7-19C9-F849-B9F3-3113F877E38E}" type="presOf" srcId="{567FA750-3FBF-4547-A85B-236A9B8FE531}" destId="{65DBA8D4-169F-B34F-83A0-3C58C776B568}" srcOrd="0" destOrd="0" presId="urn:microsoft.com/office/officeart/2005/8/layout/pyramid2"/>
    <dgm:cxn modelId="{B52DF31A-E8F8-F949-80B8-8138FBF898D4}" srcId="{567FA750-3FBF-4547-A85B-236A9B8FE531}" destId="{110BADD8-EB81-9247-AD03-06041E50F5D2}" srcOrd="3" destOrd="0" parTransId="{CCBCE196-06F9-194A-82BD-15783A58BE34}" sibTransId="{7833F729-F1F2-E743-BCDE-FC45CC15B1B0}"/>
    <dgm:cxn modelId="{C803A4C3-2341-FA47-BD44-27563D5CA0E2}" type="presParOf" srcId="{65DBA8D4-169F-B34F-83A0-3C58C776B568}" destId="{40E5E48A-BE28-2E42-A0BF-C9A8BE0BE5D6}" srcOrd="0" destOrd="0" presId="urn:microsoft.com/office/officeart/2005/8/layout/pyramid2"/>
    <dgm:cxn modelId="{8B8B1854-5191-164F-B6EB-89A3037D9F3B}" type="presParOf" srcId="{65DBA8D4-169F-B34F-83A0-3C58C776B568}" destId="{256136E4-F4CE-C14A-A439-82BE6850905E}" srcOrd="1" destOrd="0" presId="urn:microsoft.com/office/officeart/2005/8/layout/pyramid2"/>
    <dgm:cxn modelId="{F90BDBE1-1FF6-CE44-ABA0-E5B492699EB7}" type="presParOf" srcId="{256136E4-F4CE-C14A-A439-82BE6850905E}" destId="{D4517D7A-3744-564F-B176-92D8A3F8C447}" srcOrd="0" destOrd="0" presId="urn:microsoft.com/office/officeart/2005/8/layout/pyramid2"/>
    <dgm:cxn modelId="{E7044110-B4EA-5543-B9B3-0E8ED6F1341F}" type="presParOf" srcId="{256136E4-F4CE-C14A-A439-82BE6850905E}" destId="{65DBF4AC-EF05-7D4D-A5AD-F56DF082C56D}" srcOrd="1" destOrd="0" presId="urn:microsoft.com/office/officeart/2005/8/layout/pyramid2"/>
    <dgm:cxn modelId="{2293F317-3526-5A4A-9B85-F7684B1218FC}" type="presParOf" srcId="{256136E4-F4CE-C14A-A439-82BE6850905E}" destId="{149E85F9-42B9-3E4F-BC1C-C4F379D647CB}" srcOrd="2" destOrd="0" presId="urn:microsoft.com/office/officeart/2005/8/layout/pyramid2"/>
    <dgm:cxn modelId="{633E602D-4659-ED4D-A11D-D17982335438}" type="presParOf" srcId="{256136E4-F4CE-C14A-A439-82BE6850905E}" destId="{8C5FE019-8D6A-544B-8C41-E7A261175A07}" srcOrd="3" destOrd="0" presId="urn:microsoft.com/office/officeart/2005/8/layout/pyramid2"/>
    <dgm:cxn modelId="{7AA6D519-3DBD-D74C-8096-D77B0283BA09}" type="presParOf" srcId="{256136E4-F4CE-C14A-A439-82BE6850905E}" destId="{1684D32F-B177-0545-BECD-0396DE92F515}" srcOrd="4" destOrd="0" presId="urn:microsoft.com/office/officeart/2005/8/layout/pyramid2"/>
    <dgm:cxn modelId="{05EE70ED-7972-C443-822A-AB3C291923D9}" type="presParOf" srcId="{256136E4-F4CE-C14A-A439-82BE6850905E}" destId="{668C691F-BDB5-794B-B6E1-77ADDF031A23}" srcOrd="5" destOrd="0" presId="urn:microsoft.com/office/officeart/2005/8/layout/pyramid2"/>
    <dgm:cxn modelId="{192155AE-27FC-DA48-8238-15F926336A3B}" type="presParOf" srcId="{256136E4-F4CE-C14A-A439-82BE6850905E}" destId="{4170C4F3-3941-524C-AA55-65E0882EE963}" srcOrd="6" destOrd="0" presId="urn:microsoft.com/office/officeart/2005/8/layout/pyramid2"/>
    <dgm:cxn modelId="{A82FAE52-2991-FF40-8D90-C3EC5B4B245F}" type="presParOf" srcId="{256136E4-F4CE-C14A-A439-82BE6850905E}" destId="{FBBF7805-B198-BD4F-91DB-D4BD57E50AA9}" srcOrd="7" destOrd="0" presId="urn:microsoft.com/office/officeart/2005/8/layout/pyramid2"/>
    <dgm:cxn modelId="{BBBE1DF8-7C47-8A42-B10C-84BA4E770E79}" type="presParOf" srcId="{256136E4-F4CE-C14A-A439-82BE6850905E}" destId="{072B4B8F-97A6-5C44-8A5C-368355186FBC}" srcOrd="8" destOrd="0" presId="urn:microsoft.com/office/officeart/2005/8/layout/pyramid2"/>
    <dgm:cxn modelId="{E9746545-9BBE-0240-9B12-B7C31EC9D1E1}" type="presParOf" srcId="{256136E4-F4CE-C14A-A439-82BE6850905E}" destId="{3BE66351-CBB7-B64F-BBBF-EF5D012C5B50}" srcOrd="9" destOrd="0" presId="urn:microsoft.com/office/officeart/2005/8/layout/pyramid2"/>
    <dgm:cxn modelId="{3DF7FA80-57A0-E845-A55A-09FBBAC34608}" type="presParOf" srcId="{256136E4-F4CE-C14A-A439-82BE6850905E}" destId="{0D0C7BEA-7696-A646-BC8A-1253F0A182C5}" srcOrd="10" destOrd="0" presId="urn:microsoft.com/office/officeart/2005/8/layout/pyramid2"/>
    <dgm:cxn modelId="{069AE1DE-7930-824B-9D50-C0018D8D67A6}" type="presParOf" srcId="{256136E4-F4CE-C14A-A439-82BE6850905E}" destId="{26EA388C-B05F-0946-98B6-235201752AD3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35B0CD-6530-FF49-81A0-656C5171CAC2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C55AFA0-1ECB-B740-BBE6-1CA9F600766A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rgbClr val="000000"/>
              </a:solidFill>
            </a:rPr>
            <a:t>Pain (6 weeks) 50% -&gt; after 15%</a:t>
          </a:r>
          <a:endParaRPr lang="en-US" sz="2800" b="1" dirty="0">
            <a:solidFill>
              <a:srgbClr val="000000"/>
            </a:solidFill>
          </a:endParaRPr>
        </a:p>
      </dgm:t>
    </dgm:pt>
    <dgm:pt modelId="{DC3049EA-48D6-6447-9BD0-12092F7BA34D}" type="parTrans" cxnId="{F4F4200D-E8E7-5645-943B-FA4032813BCC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E030C953-A024-7349-925F-A240B20F641D}" type="sibTrans" cxnId="{F4F4200D-E8E7-5645-943B-FA4032813BCC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537B71A7-2954-5F4D-8C4A-B7D9F35F7529}">
      <dgm:prSet custT="1"/>
      <dgm:spPr/>
      <dgm:t>
        <a:bodyPr/>
        <a:lstStyle/>
        <a:p>
          <a:pPr rtl="0"/>
          <a:r>
            <a:rPr lang="pl-PL" sz="2400" b="1" dirty="0" smtClean="0">
              <a:solidFill>
                <a:srgbClr val="000000"/>
              </a:solidFill>
            </a:rPr>
            <a:t>Leg </a:t>
          </a:r>
          <a:r>
            <a:rPr lang="pl-PL" sz="2400" b="1" dirty="0" err="1" smtClean="0">
              <a:solidFill>
                <a:srgbClr val="000000"/>
              </a:solidFill>
            </a:rPr>
            <a:t>lengthening</a:t>
          </a:r>
          <a:r>
            <a:rPr lang="pl-PL" sz="2400" b="1" dirty="0" smtClean="0">
              <a:solidFill>
                <a:srgbClr val="000000"/>
              </a:solidFill>
            </a:rPr>
            <a:t> </a:t>
          </a:r>
          <a:r>
            <a:rPr lang="pl-PL" sz="2400" b="1" dirty="0" err="1" smtClean="0">
              <a:solidFill>
                <a:srgbClr val="000000"/>
              </a:solidFill>
            </a:rPr>
            <a:t>or</a:t>
          </a:r>
          <a:r>
            <a:rPr lang="pl-PL" sz="2400" b="1" dirty="0" smtClean="0">
              <a:solidFill>
                <a:srgbClr val="000000"/>
              </a:solidFill>
            </a:rPr>
            <a:t> </a:t>
          </a:r>
          <a:r>
            <a:rPr lang="pl-PL" sz="2400" b="1" dirty="0" err="1" smtClean="0">
              <a:solidFill>
                <a:srgbClr val="000000"/>
              </a:solidFill>
            </a:rPr>
            <a:t>shortening</a:t>
          </a:r>
          <a:r>
            <a:rPr lang="pl-PL" sz="2400" b="1" dirty="0" smtClean="0">
              <a:solidFill>
                <a:srgbClr val="000000"/>
              </a:solidFill>
            </a:rPr>
            <a:t> 10%</a:t>
          </a:r>
          <a:endParaRPr lang="pl-PL" sz="2400" b="1" dirty="0">
            <a:solidFill>
              <a:srgbClr val="000000"/>
            </a:solidFill>
          </a:endParaRPr>
        </a:p>
      </dgm:t>
    </dgm:pt>
    <dgm:pt modelId="{82176E61-EF44-7349-9F97-6FCDEFCD02F6}" type="parTrans" cxnId="{B1FDB9DA-B8EF-2E4B-AFB8-6EBC647825A9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5B05CBD5-DAC2-6A46-9FEA-BDED59BB6523}" type="sibTrans" cxnId="{B1FDB9DA-B8EF-2E4B-AFB8-6EBC647825A9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68823D48-2015-414A-ABFF-3401B3E97C16}">
      <dgm:prSet/>
      <dgm:spPr/>
      <dgm:t>
        <a:bodyPr/>
        <a:lstStyle/>
        <a:p>
          <a:pPr rtl="0"/>
          <a:r>
            <a:rPr lang="pl-PL" dirty="0" smtClean="0">
              <a:solidFill>
                <a:srgbClr val="000000"/>
              </a:solidFill>
            </a:rPr>
            <a:t>It </a:t>
          </a:r>
          <a:r>
            <a:rPr lang="pl-PL" dirty="0" err="1" smtClean="0">
              <a:solidFill>
                <a:srgbClr val="000000"/>
              </a:solidFill>
            </a:rPr>
            <a:t>can</a:t>
          </a:r>
          <a:r>
            <a:rPr lang="pl-PL" dirty="0" smtClean="0">
              <a:solidFill>
                <a:srgbClr val="000000"/>
              </a:solidFill>
            </a:rPr>
            <a:t> be </a:t>
          </a:r>
          <a:r>
            <a:rPr lang="pl-PL" dirty="0" err="1" smtClean="0">
              <a:solidFill>
                <a:srgbClr val="000000"/>
              </a:solidFill>
            </a:rPr>
            <a:t>worse</a:t>
          </a:r>
          <a:r>
            <a:rPr lang="pl-PL" dirty="0" smtClean="0">
              <a:solidFill>
                <a:srgbClr val="000000"/>
              </a:solidFill>
            </a:rPr>
            <a:t> </a:t>
          </a:r>
          <a:r>
            <a:rPr lang="pl-PL" dirty="0" err="1" smtClean="0">
              <a:solidFill>
                <a:srgbClr val="000000"/>
              </a:solidFill>
            </a:rPr>
            <a:t>stiffness</a:t>
          </a:r>
          <a:endParaRPr lang="pl-PL" dirty="0" smtClean="0">
            <a:solidFill>
              <a:srgbClr val="000000"/>
            </a:solidFill>
          </a:endParaRPr>
        </a:p>
        <a:p>
          <a:pPr rtl="0"/>
          <a:r>
            <a:rPr lang="pl-PL" dirty="0" smtClean="0">
              <a:solidFill>
                <a:srgbClr val="000000"/>
              </a:solidFill>
            </a:rPr>
            <a:t>10%</a:t>
          </a:r>
          <a:endParaRPr lang="pl-PL" dirty="0">
            <a:solidFill>
              <a:srgbClr val="000000"/>
            </a:solidFill>
          </a:endParaRPr>
        </a:p>
      </dgm:t>
    </dgm:pt>
    <dgm:pt modelId="{544041CE-9522-DA4E-B285-34E71B5C4E82}" type="parTrans" cxnId="{A9DE61F8-ACCE-014B-8AF9-8D2AF180D0B6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BBF6314A-7CBB-8244-B92B-99D004EFB237}" type="sibTrans" cxnId="{A9DE61F8-ACCE-014B-8AF9-8D2AF180D0B6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782EF617-99B5-0048-95A4-B5F130C5BBAB}">
      <dgm:prSet/>
      <dgm:spPr/>
      <dgm:t>
        <a:bodyPr/>
        <a:lstStyle/>
        <a:p>
          <a:pPr rtl="0"/>
          <a:r>
            <a:rPr lang="pl-PL" smtClean="0">
              <a:solidFill>
                <a:srgbClr val="000000"/>
              </a:solidFill>
            </a:rPr>
            <a:t>hematoma 5-10%</a:t>
          </a:r>
          <a:endParaRPr lang="pl-PL">
            <a:solidFill>
              <a:srgbClr val="000000"/>
            </a:solidFill>
          </a:endParaRPr>
        </a:p>
      </dgm:t>
    </dgm:pt>
    <dgm:pt modelId="{54B684E9-B970-A54E-A9D3-C9B6EA5BBE4B}" type="parTrans" cxnId="{529728B3-1863-2646-AB31-39C148EEFDE8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A1796754-72BE-AB44-BEC3-EBF496F3F26F}" type="sibTrans" cxnId="{529728B3-1863-2646-AB31-39C148EEFDE8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8D39C5E9-0C77-5E43-8E63-18525F8F6C12}">
      <dgm:prSet/>
      <dgm:spPr/>
      <dgm:t>
        <a:bodyPr/>
        <a:lstStyle/>
        <a:p>
          <a:pPr rtl="0"/>
          <a:r>
            <a:rPr lang="pl-PL" dirty="0" err="1" smtClean="0">
              <a:solidFill>
                <a:srgbClr val="000000"/>
              </a:solidFill>
            </a:rPr>
            <a:t>Bacterial</a:t>
          </a:r>
          <a:r>
            <a:rPr lang="pl-PL" dirty="0" smtClean="0">
              <a:solidFill>
                <a:srgbClr val="000000"/>
              </a:solidFill>
            </a:rPr>
            <a:t> </a:t>
          </a:r>
          <a:r>
            <a:rPr lang="pl-PL" dirty="0" err="1" smtClean="0">
              <a:solidFill>
                <a:srgbClr val="000000"/>
              </a:solidFill>
            </a:rPr>
            <a:t>infection</a:t>
          </a:r>
          <a:r>
            <a:rPr lang="pl-PL" dirty="0" smtClean="0">
              <a:solidFill>
                <a:srgbClr val="000000"/>
              </a:solidFill>
            </a:rPr>
            <a:t> </a:t>
          </a:r>
        </a:p>
        <a:p>
          <a:pPr rtl="0"/>
          <a:r>
            <a:rPr lang="pl-PL" dirty="0" smtClean="0">
              <a:solidFill>
                <a:srgbClr val="000000"/>
              </a:solidFill>
            </a:rPr>
            <a:t>2-10%</a:t>
          </a:r>
          <a:endParaRPr lang="pl-PL" dirty="0">
            <a:solidFill>
              <a:srgbClr val="000000"/>
            </a:solidFill>
          </a:endParaRPr>
        </a:p>
      </dgm:t>
    </dgm:pt>
    <dgm:pt modelId="{E5577B0B-2F5C-104F-B3B6-74736855BEF1}" type="parTrans" cxnId="{91E256E3-4F21-6E47-974B-0379F2FED043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2E657075-73DE-D54E-AE19-24CF03A7DAFE}" type="sibTrans" cxnId="{91E256E3-4F21-6E47-974B-0379F2FED043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631EBF4F-52AD-1C4A-9781-B080B955CC5A}">
      <dgm:prSet/>
      <dgm:spPr/>
      <dgm:t>
        <a:bodyPr/>
        <a:lstStyle/>
        <a:p>
          <a:pPr rtl="0"/>
          <a:r>
            <a:rPr lang="pl-PL" dirty="0" smtClean="0">
              <a:solidFill>
                <a:srgbClr val="000000"/>
              </a:solidFill>
            </a:rPr>
            <a:t>Implant </a:t>
          </a:r>
          <a:r>
            <a:rPr lang="pl-PL" dirty="0" err="1" smtClean="0">
              <a:solidFill>
                <a:srgbClr val="000000"/>
              </a:solidFill>
            </a:rPr>
            <a:t>dislocations</a:t>
          </a:r>
          <a:r>
            <a:rPr lang="pl-PL" dirty="0" smtClean="0">
              <a:solidFill>
                <a:srgbClr val="000000"/>
              </a:solidFill>
            </a:rPr>
            <a:t> </a:t>
          </a:r>
        </a:p>
        <a:p>
          <a:pPr rtl="0"/>
          <a:r>
            <a:rPr lang="pl-PL" dirty="0" smtClean="0">
              <a:solidFill>
                <a:srgbClr val="000000"/>
              </a:solidFill>
            </a:rPr>
            <a:t>5%</a:t>
          </a:r>
          <a:endParaRPr lang="pl-PL" dirty="0">
            <a:solidFill>
              <a:srgbClr val="000000"/>
            </a:solidFill>
          </a:endParaRPr>
        </a:p>
      </dgm:t>
    </dgm:pt>
    <dgm:pt modelId="{5E83DFDE-48A5-6F42-854E-D9CAC9FB59C2}" type="parTrans" cxnId="{CF7E05BA-780B-3543-A6C7-53D1871D58C1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951274E7-0D06-BD4E-B1A2-07C9EB5FB8D0}" type="sibTrans" cxnId="{CF7E05BA-780B-3543-A6C7-53D1871D58C1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51AA30E6-6A8F-C545-8F37-D5561E15F84A}">
      <dgm:prSet/>
      <dgm:spPr/>
      <dgm:t>
        <a:bodyPr/>
        <a:lstStyle/>
        <a:p>
          <a:pPr rtl="0"/>
          <a:r>
            <a:rPr lang="pl-PL" dirty="0" err="1" smtClean="0">
              <a:solidFill>
                <a:srgbClr val="000000"/>
              </a:solidFill>
            </a:rPr>
            <a:t>Periprostetic</a:t>
          </a:r>
          <a:r>
            <a:rPr lang="pl-PL" dirty="0" smtClean="0">
              <a:solidFill>
                <a:srgbClr val="000000"/>
              </a:solidFill>
            </a:rPr>
            <a:t> </a:t>
          </a:r>
          <a:r>
            <a:rPr lang="pl-PL" dirty="0" err="1" smtClean="0">
              <a:solidFill>
                <a:srgbClr val="000000"/>
              </a:solidFill>
            </a:rPr>
            <a:t>fractures</a:t>
          </a:r>
          <a:r>
            <a:rPr lang="pl-PL" dirty="0" smtClean="0">
              <a:solidFill>
                <a:srgbClr val="000000"/>
              </a:solidFill>
            </a:rPr>
            <a:t> </a:t>
          </a:r>
        </a:p>
        <a:p>
          <a:pPr rtl="0"/>
          <a:r>
            <a:rPr lang="pl-PL" dirty="0" smtClean="0">
              <a:solidFill>
                <a:srgbClr val="000000"/>
              </a:solidFill>
            </a:rPr>
            <a:t>5%</a:t>
          </a:r>
          <a:endParaRPr lang="pl-PL" dirty="0">
            <a:solidFill>
              <a:srgbClr val="000000"/>
            </a:solidFill>
          </a:endParaRPr>
        </a:p>
      </dgm:t>
    </dgm:pt>
    <dgm:pt modelId="{E6A19021-88B2-A34D-9C23-093D90FC9F9B}" type="parTrans" cxnId="{5963199F-F9F6-264B-B26B-849A1878827B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4E6769ED-F9C8-C440-8EF0-6D4199AEC8F8}" type="sibTrans" cxnId="{5963199F-F9F6-264B-B26B-849A1878827B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971019D8-29E2-D540-A486-399B33C49EFF}">
      <dgm:prSet/>
      <dgm:spPr/>
      <dgm:t>
        <a:bodyPr/>
        <a:lstStyle/>
        <a:p>
          <a:pPr rtl="0"/>
          <a:r>
            <a:rPr lang="pl-PL" dirty="0" err="1" smtClean="0">
              <a:solidFill>
                <a:srgbClr val="000000"/>
              </a:solidFill>
            </a:rPr>
            <a:t>Nerves</a:t>
          </a:r>
          <a:r>
            <a:rPr lang="pl-PL" dirty="0" smtClean="0">
              <a:solidFill>
                <a:srgbClr val="000000"/>
              </a:solidFill>
            </a:rPr>
            <a:t> </a:t>
          </a:r>
          <a:r>
            <a:rPr lang="pl-PL" dirty="0" err="1" smtClean="0">
              <a:solidFill>
                <a:srgbClr val="000000"/>
              </a:solidFill>
            </a:rPr>
            <a:t>dysfuntions</a:t>
          </a:r>
          <a:r>
            <a:rPr lang="pl-PL" dirty="0" smtClean="0">
              <a:solidFill>
                <a:srgbClr val="000000"/>
              </a:solidFill>
            </a:rPr>
            <a:t> </a:t>
          </a:r>
        </a:p>
        <a:p>
          <a:pPr rtl="0"/>
          <a:r>
            <a:rPr lang="pl-PL" dirty="0" smtClean="0">
              <a:solidFill>
                <a:srgbClr val="000000"/>
              </a:solidFill>
            </a:rPr>
            <a:t>5%</a:t>
          </a:r>
          <a:endParaRPr lang="pl-PL" dirty="0">
            <a:solidFill>
              <a:srgbClr val="000000"/>
            </a:solidFill>
          </a:endParaRPr>
        </a:p>
      </dgm:t>
    </dgm:pt>
    <dgm:pt modelId="{E7622C93-CAC0-F54A-9EC3-77815E2B4D27}" type="parTrans" cxnId="{7CFE2BEE-F179-AC4D-828E-346859FD42BB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A341D4CD-76D6-6449-B258-50795840397F}" type="sibTrans" cxnId="{7CFE2BEE-F179-AC4D-828E-346859FD42BB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6E64632F-B2D5-D242-BDCB-4D536EC87E82}">
      <dgm:prSet/>
      <dgm:spPr/>
      <dgm:t>
        <a:bodyPr/>
        <a:lstStyle/>
        <a:p>
          <a:pPr rtl="0"/>
          <a:r>
            <a:rPr lang="pl-PL" b="1" dirty="0" smtClean="0">
              <a:solidFill>
                <a:srgbClr val="000000"/>
              </a:solidFill>
            </a:rPr>
            <a:t>Bad </a:t>
          </a:r>
          <a:r>
            <a:rPr lang="pl-PL" b="1" dirty="0" err="1" smtClean="0">
              <a:solidFill>
                <a:srgbClr val="000000"/>
              </a:solidFill>
            </a:rPr>
            <a:t>wound</a:t>
          </a:r>
          <a:r>
            <a:rPr lang="pl-PL" b="1" dirty="0" smtClean="0">
              <a:solidFill>
                <a:srgbClr val="000000"/>
              </a:solidFill>
            </a:rPr>
            <a:t> </a:t>
          </a:r>
          <a:r>
            <a:rPr lang="pl-PL" b="1" dirty="0" err="1" smtClean="0">
              <a:solidFill>
                <a:srgbClr val="000000"/>
              </a:solidFill>
            </a:rPr>
            <a:t>healing</a:t>
          </a:r>
          <a:r>
            <a:rPr lang="pl-PL" b="1" dirty="0" smtClean="0">
              <a:solidFill>
                <a:srgbClr val="000000"/>
              </a:solidFill>
            </a:rPr>
            <a:t> </a:t>
          </a:r>
        </a:p>
        <a:p>
          <a:pPr rtl="0"/>
          <a:r>
            <a:rPr lang="pl-PL" b="1" dirty="0" smtClean="0">
              <a:solidFill>
                <a:srgbClr val="000000"/>
              </a:solidFill>
            </a:rPr>
            <a:t>2%</a:t>
          </a:r>
          <a:endParaRPr lang="pl-PL" dirty="0">
            <a:solidFill>
              <a:srgbClr val="000000"/>
            </a:solidFill>
          </a:endParaRPr>
        </a:p>
      </dgm:t>
    </dgm:pt>
    <dgm:pt modelId="{8FAB44A8-B2B5-7045-9112-08EBAED93F9E}" type="parTrans" cxnId="{D73F6CD7-3D3B-DF40-8167-E34AF839744C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B13413B1-3A9D-9641-9273-1FF5A5F270F8}" type="sibTrans" cxnId="{D73F6CD7-3D3B-DF40-8167-E34AF839744C}">
      <dgm:prSet/>
      <dgm:spPr/>
      <dgm:t>
        <a:bodyPr/>
        <a:lstStyle/>
        <a:p>
          <a:endParaRPr lang="pl-PL">
            <a:solidFill>
              <a:srgbClr val="000000"/>
            </a:solidFill>
          </a:endParaRPr>
        </a:p>
      </dgm:t>
    </dgm:pt>
    <dgm:pt modelId="{4EB95980-A62E-8746-AD92-FD5CB74099AB}" type="pres">
      <dgm:prSet presAssocID="{4135B0CD-6530-FF49-81A0-656C5171CA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0C2A63A-39AB-514A-A9BF-A3B1187FD236}" type="pres">
      <dgm:prSet presAssocID="{8C55AFA0-1ECB-B740-BBE6-1CA9F600766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D1DB72-7429-0F4E-B064-25047DE5F67E}" type="pres">
      <dgm:prSet presAssocID="{E030C953-A024-7349-925F-A240B20F641D}" presName="sibTrans" presStyleCnt="0"/>
      <dgm:spPr/>
    </dgm:pt>
    <dgm:pt modelId="{C227060C-CB9E-A94C-BE4D-308359BFF6F0}" type="pres">
      <dgm:prSet presAssocID="{537B71A7-2954-5F4D-8C4A-B7D9F35F752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6E4DDE-6CBF-4340-80D1-9F6E812E1EF5}" type="pres">
      <dgm:prSet presAssocID="{5B05CBD5-DAC2-6A46-9FEA-BDED59BB6523}" presName="sibTrans" presStyleCnt="0"/>
      <dgm:spPr/>
    </dgm:pt>
    <dgm:pt modelId="{FCC182F6-90F4-7140-8276-133B23E67120}" type="pres">
      <dgm:prSet presAssocID="{68823D48-2015-414A-ABFF-3401B3E97C1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A1D8A0-29A8-7A43-90E1-3715B144BF8C}" type="pres">
      <dgm:prSet presAssocID="{BBF6314A-7CBB-8244-B92B-99D004EFB237}" presName="sibTrans" presStyleCnt="0"/>
      <dgm:spPr/>
    </dgm:pt>
    <dgm:pt modelId="{A348A23F-B49C-8342-998A-B7CA790CF7E4}" type="pres">
      <dgm:prSet presAssocID="{782EF617-99B5-0048-95A4-B5F130C5BBA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0C4FB1-D5E2-B34C-AA51-2D722C65C208}" type="pres">
      <dgm:prSet presAssocID="{A1796754-72BE-AB44-BEC3-EBF496F3F26F}" presName="sibTrans" presStyleCnt="0"/>
      <dgm:spPr/>
    </dgm:pt>
    <dgm:pt modelId="{AE4F2D57-EE68-1647-A100-CFFD1231B4DF}" type="pres">
      <dgm:prSet presAssocID="{8D39C5E9-0C77-5E43-8E63-18525F8F6C1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11D9A3-D318-BB4B-87DA-13BF7D888660}" type="pres">
      <dgm:prSet presAssocID="{2E657075-73DE-D54E-AE19-24CF03A7DAFE}" presName="sibTrans" presStyleCnt="0"/>
      <dgm:spPr/>
    </dgm:pt>
    <dgm:pt modelId="{B150AB5D-8034-384E-BA2A-D9F0AF638E39}" type="pres">
      <dgm:prSet presAssocID="{631EBF4F-52AD-1C4A-9781-B080B955CC5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EB1D2C-D71F-B34D-A6F8-4B3199DA1F55}" type="pres">
      <dgm:prSet presAssocID="{951274E7-0D06-BD4E-B1A2-07C9EB5FB8D0}" presName="sibTrans" presStyleCnt="0"/>
      <dgm:spPr/>
    </dgm:pt>
    <dgm:pt modelId="{079ECBF6-E49A-4145-8F65-A25EC60D1616}" type="pres">
      <dgm:prSet presAssocID="{51AA30E6-6A8F-C545-8F37-D5561E15F84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77459D-0E1C-D34D-8FFF-D5A13306AC88}" type="pres">
      <dgm:prSet presAssocID="{4E6769ED-F9C8-C440-8EF0-6D4199AEC8F8}" presName="sibTrans" presStyleCnt="0"/>
      <dgm:spPr/>
    </dgm:pt>
    <dgm:pt modelId="{2558A64D-0FCB-3845-9010-D633FBCF7CF3}" type="pres">
      <dgm:prSet presAssocID="{971019D8-29E2-D540-A486-399B33C49EF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BC7049-D5B7-0342-B811-AA312D492B68}" type="pres">
      <dgm:prSet presAssocID="{A341D4CD-76D6-6449-B258-50795840397F}" presName="sibTrans" presStyleCnt="0"/>
      <dgm:spPr/>
    </dgm:pt>
    <dgm:pt modelId="{6C75DF28-87B9-8D49-976E-4237A17959E7}" type="pres">
      <dgm:prSet presAssocID="{6E64632F-B2D5-D242-BDCB-4D536EC87E8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BEE61BD-CE55-E048-83FE-CF657C6AE185}" type="presOf" srcId="{4135B0CD-6530-FF49-81A0-656C5171CAC2}" destId="{4EB95980-A62E-8746-AD92-FD5CB74099AB}" srcOrd="0" destOrd="0" presId="urn:microsoft.com/office/officeart/2005/8/layout/default"/>
    <dgm:cxn modelId="{B1FDB9DA-B8EF-2E4B-AFB8-6EBC647825A9}" srcId="{4135B0CD-6530-FF49-81A0-656C5171CAC2}" destId="{537B71A7-2954-5F4D-8C4A-B7D9F35F7529}" srcOrd="1" destOrd="0" parTransId="{82176E61-EF44-7349-9F97-6FCDEFCD02F6}" sibTransId="{5B05CBD5-DAC2-6A46-9FEA-BDED59BB6523}"/>
    <dgm:cxn modelId="{529728B3-1863-2646-AB31-39C148EEFDE8}" srcId="{4135B0CD-6530-FF49-81A0-656C5171CAC2}" destId="{782EF617-99B5-0048-95A4-B5F130C5BBAB}" srcOrd="3" destOrd="0" parTransId="{54B684E9-B970-A54E-A9D3-C9B6EA5BBE4B}" sibTransId="{A1796754-72BE-AB44-BEC3-EBF496F3F26F}"/>
    <dgm:cxn modelId="{7CFE2BEE-F179-AC4D-828E-346859FD42BB}" srcId="{4135B0CD-6530-FF49-81A0-656C5171CAC2}" destId="{971019D8-29E2-D540-A486-399B33C49EFF}" srcOrd="7" destOrd="0" parTransId="{E7622C93-CAC0-F54A-9EC3-77815E2B4D27}" sibTransId="{A341D4CD-76D6-6449-B258-50795840397F}"/>
    <dgm:cxn modelId="{F4F4200D-E8E7-5645-943B-FA4032813BCC}" srcId="{4135B0CD-6530-FF49-81A0-656C5171CAC2}" destId="{8C55AFA0-1ECB-B740-BBE6-1CA9F600766A}" srcOrd="0" destOrd="0" parTransId="{DC3049EA-48D6-6447-9BD0-12092F7BA34D}" sibTransId="{E030C953-A024-7349-925F-A240B20F641D}"/>
    <dgm:cxn modelId="{F10A381C-25E2-734A-BFBE-153F47E405E0}" type="presOf" srcId="{971019D8-29E2-D540-A486-399B33C49EFF}" destId="{2558A64D-0FCB-3845-9010-D633FBCF7CF3}" srcOrd="0" destOrd="0" presId="urn:microsoft.com/office/officeart/2005/8/layout/default"/>
    <dgm:cxn modelId="{61256640-4CCE-174F-AEE5-59746FE66E33}" type="presOf" srcId="{6E64632F-B2D5-D242-BDCB-4D536EC87E82}" destId="{6C75DF28-87B9-8D49-976E-4237A17959E7}" srcOrd="0" destOrd="0" presId="urn:microsoft.com/office/officeart/2005/8/layout/default"/>
    <dgm:cxn modelId="{AC614EF8-3064-3048-9FCD-71D2030B0A7B}" type="presOf" srcId="{51AA30E6-6A8F-C545-8F37-D5561E15F84A}" destId="{079ECBF6-E49A-4145-8F65-A25EC60D1616}" srcOrd="0" destOrd="0" presId="urn:microsoft.com/office/officeart/2005/8/layout/default"/>
    <dgm:cxn modelId="{5963199F-F9F6-264B-B26B-849A1878827B}" srcId="{4135B0CD-6530-FF49-81A0-656C5171CAC2}" destId="{51AA30E6-6A8F-C545-8F37-D5561E15F84A}" srcOrd="6" destOrd="0" parTransId="{E6A19021-88B2-A34D-9C23-093D90FC9F9B}" sibTransId="{4E6769ED-F9C8-C440-8EF0-6D4199AEC8F8}"/>
    <dgm:cxn modelId="{CBDC189C-81E8-DA4E-8E3C-9B5C643C1A01}" type="presOf" srcId="{782EF617-99B5-0048-95A4-B5F130C5BBAB}" destId="{A348A23F-B49C-8342-998A-B7CA790CF7E4}" srcOrd="0" destOrd="0" presId="urn:microsoft.com/office/officeart/2005/8/layout/default"/>
    <dgm:cxn modelId="{CF7E05BA-780B-3543-A6C7-53D1871D58C1}" srcId="{4135B0CD-6530-FF49-81A0-656C5171CAC2}" destId="{631EBF4F-52AD-1C4A-9781-B080B955CC5A}" srcOrd="5" destOrd="0" parTransId="{5E83DFDE-48A5-6F42-854E-D9CAC9FB59C2}" sibTransId="{951274E7-0D06-BD4E-B1A2-07C9EB5FB8D0}"/>
    <dgm:cxn modelId="{91E256E3-4F21-6E47-974B-0379F2FED043}" srcId="{4135B0CD-6530-FF49-81A0-656C5171CAC2}" destId="{8D39C5E9-0C77-5E43-8E63-18525F8F6C12}" srcOrd="4" destOrd="0" parTransId="{E5577B0B-2F5C-104F-B3B6-74736855BEF1}" sibTransId="{2E657075-73DE-D54E-AE19-24CF03A7DAFE}"/>
    <dgm:cxn modelId="{1A750DFF-D110-624F-A6A4-2997EEFF640F}" type="presOf" srcId="{8C55AFA0-1ECB-B740-BBE6-1CA9F600766A}" destId="{70C2A63A-39AB-514A-A9BF-A3B1187FD236}" srcOrd="0" destOrd="0" presId="urn:microsoft.com/office/officeart/2005/8/layout/default"/>
    <dgm:cxn modelId="{462B7BB5-FBDC-1544-BF00-9EC29AA15BDE}" type="presOf" srcId="{8D39C5E9-0C77-5E43-8E63-18525F8F6C12}" destId="{AE4F2D57-EE68-1647-A100-CFFD1231B4DF}" srcOrd="0" destOrd="0" presId="urn:microsoft.com/office/officeart/2005/8/layout/default"/>
    <dgm:cxn modelId="{A9DE61F8-ACCE-014B-8AF9-8D2AF180D0B6}" srcId="{4135B0CD-6530-FF49-81A0-656C5171CAC2}" destId="{68823D48-2015-414A-ABFF-3401B3E97C16}" srcOrd="2" destOrd="0" parTransId="{544041CE-9522-DA4E-B285-34E71B5C4E82}" sibTransId="{BBF6314A-7CBB-8244-B92B-99D004EFB237}"/>
    <dgm:cxn modelId="{ABBD6E2C-B102-2846-8F42-6F15E402C38B}" type="presOf" srcId="{537B71A7-2954-5F4D-8C4A-B7D9F35F7529}" destId="{C227060C-CB9E-A94C-BE4D-308359BFF6F0}" srcOrd="0" destOrd="0" presId="urn:microsoft.com/office/officeart/2005/8/layout/default"/>
    <dgm:cxn modelId="{5856073C-77E8-FE4D-8F8D-86519797A3E3}" type="presOf" srcId="{68823D48-2015-414A-ABFF-3401B3E97C16}" destId="{FCC182F6-90F4-7140-8276-133B23E67120}" srcOrd="0" destOrd="0" presId="urn:microsoft.com/office/officeart/2005/8/layout/default"/>
    <dgm:cxn modelId="{3F673F50-CE78-9747-823C-5425E1C97AD9}" type="presOf" srcId="{631EBF4F-52AD-1C4A-9781-B080B955CC5A}" destId="{B150AB5D-8034-384E-BA2A-D9F0AF638E39}" srcOrd="0" destOrd="0" presId="urn:microsoft.com/office/officeart/2005/8/layout/default"/>
    <dgm:cxn modelId="{D73F6CD7-3D3B-DF40-8167-E34AF839744C}" srcId="{4135B0CD-6530-FF49-81A0-656C5171CAC2}" destId="{6E64632F-B2D5-D242-BDCB-4D536EC87E82}" srcOrd="8" destOrd="0" parTransId="{8FAB44A8-B2B5-7045-9112-08EBAED93F9E}" sibTransId="{B13413B1-3A9D-9641-9273-1FF5A5F270F8}"/>
    <dgm:cxn modelId="{76157456-1766-F544-AE7B-9BAB3C54B1FD}" type="presParOf" srcId="{4EB95980-A62E-8746-AD92-FD5CB74099AB}" destId="{70C2A63A-39AB-514A-A9BF-A3B1187FD236}" srcOrd="0" destOrd="0" presId="urn:microsoft.com/office/officeart/2005/8/layout/default"/>
    <dgm:cxn modelId="{4EF250A5-51FA-4748-9886-6B26A6611331}" type="presParOf" srcId="{4EB95980-A62E-8746-AD92-FD5CB74099AB}" destId="{B1D1DB72-7429-0F4E-B064-25047DE5F67E}" srcOrd="1" destOrd="0" presId="urn:microsoft.com/office/officeart/2005/8/layout/default"/>
    <dgm:cxn modelId="{A7FD3021-F70B-474C-A9C7-D43DBC8501F4}" type="presParOf" srcId="{4EB95980-A62E-8746-AD92-FD5CB74099AB}" destId="{C227060C-CB9E-A94C-BE4D-308359BFF6F0}" srcOrd="2" destOrd="0" presId="urn:microsoft.com/office/officeart/2005/8/layout/default"/>
    <dgm:cxn modelId="{ABCEFDD8-EC08-CA4C-9D40-29D320CCB307}" type="presParOf" srcId="{4EB95980-A62E-8746-AD92-FD5CB74099AB}" destId="{506E4DDE-6CBF-4340-80D1-9F6E812E1EF5}" srcOrd="3" destOrd="0" presId="urn:microsoft.com/office/officeart/2005/8/layout/default"/>
    <dgm:cxn modelId="{DDC3E231-E032-FF4C-A664-8E146628040B}" type="presParOf" srcId="{4EB95980-A62E-8746-AD92-FD5CB74099AB}" destId="{FCC182F6-90F4-7140-8276-133B23E67120}" srcOrd="4" destOrd="0" presId="urn:microsoft.com/office/officeart/2005/8/layout/default"/>
    <dgm:cxn modelId="{FEFD1F4C-5752-714D-9899-B3CF2D332BB5}" type="presParOf" srcId="{4EB95980-A62E-8746-AD92-FD5CB74099AB}" destId="{E4A1D8A0-29A8-7A43-90E1-3715B144BF8C}" srcOrd="5" destOrd="0" presId="urn:microsoft.com/office/officeart/2005/8/layout/default"/>
    <dgm:cxn modelId="{6D6472C2-01F3-0349-9C5F-3903ABBE1EB2}" type="presParOf" srcId="{4EB95980-A62E-8746-AD92-FD5CB74099AB}" destId="{A348A23F-B49C-8342-998A-B7CA790CF7E4}" srcOrd="6" destOrd="0" presId="urn:microsoft.com/office/officeart/2005/8/layout/default"/>
    <dgm:cxn modelId="{E81BC940-BD1A-8241-80DF-EBF117965642}" type="presParOf" srcId="{4EB95980-A62E-8746-AD92-FD5CB74099AB}" destId="{930C4FB1-D5E2-B34C-AA51-2D722C65C208}" srcOrd="7" destOrd="0" presId="urn:microsoft.com/office/officeart/2005/8/layout/default"/>
    <dgm:cxn modelId="{F7A43F37-2A9A-5941-AF82-885C3FA34073}" type="presParOf" srcId="{4EB95980-A62E-8746-AD92-FD5CB74099AB}" destId="{AE4F2D57-EE68-1647-A100-CFFD1231B4DF}" srcOrd="8" destOrd="0" presId="urn:microsoft.com/office/officeart/2005/8/layout/default"/>
    <dgm:cxn modelId="{A7746CD6-943C-CC4E-AEC9-B05BF21F4658}" type="presParOf" srcId="{4EB95980-A62E-8746-AD92-FD5CB74099AB}" destId="{B311D9A3-D318-BB4B-87DA-13BF7D888660}" srcOrd="9" destOrd="0" presId="urn:microsoft.com/office/officeart/2005/8/layout/default"/>
    <dgm:cxn modelId="{29A8B379-1305-6E40-A1F3-BB29072B7BB3}" type="presParOf" srcId="{4EB95980-A62E-8746-AD92-FD5CB74099AB}" destId="{B150AB5D-8034-384E-BA2A-D9F0AF638E39}" srcOrd="10" destOrd="0" presId="urn:microsoft.com/office/officeart/2005/8/layout/default"/>
    <dgm:cxn modelId="{CEA7B936-6C8B-6545-844D-27076EFD8470}" type="presParOf" srcId="{4EB95980-A62E-8746-AD92-FD5CB74099AB}" destId="{68EB1D2C-D71F-B34D-A6F8-4B3199DA1F55}" srcOrd="11" destOrd="0" presId="urn:microsoft.com/office/officeart/2005/8/layout/default"/>
    <dgm:cxn modelId="{6FEEC768-6D64-AD4C-A80D-B97704420BA7}" type="presParOf" srcId="{4EB95980-A62E-8746-AD92-FD5CB74099AB}" destId="{079ECBF6-E49A-4145-8F65-A25EC60D1616}" srcOrd="12" destOrd="0" presId="urn:microsoft.com/office/officeart/2005/8/layout/default"/>
    <dgm:cxn modelId="{23506425-7EAD-CA44-9872-C9D01141604C}" type="presParOf" srcId="{4EB95980-A62E-8746-AD92-FD5CB74099AB}" destId="{7977459D-0E1C-D34D-8FFF-D5A13306AC88}" srcOrd="13" destOrd="0" presId="urn:microsoft.com/office/officeart/2005/8/layout/default"/>
    <dgm:cxn modelId="{5A19AA1C-E752-B74C-A15B-300F2C5BDC42}" type="presParOf" srcId="{4EB95980-A62E-8746-AD92-FD5CB74099AB}" destId="{2558A64D-0FCB-3845-9010-D633FBCF7CF3}" srcOrd="14" destOrd="0" presId="urn:microsoft.com/office/officeart/2005/8/layout/default"/>
    <dgm:cxn modelId="{6257EC05-D191-4E4E-A9B3-45C2086F4810}" type="presParOf" srcId="{4EB95980-A62E-8746-AD92-FD5CB74099AB}" destId="{10BC7049-D5B7-0342-B811-AA312D492B68}" srcOrd="15" destOrd="0" presId="urn:microsoft.com/office/officeart/2005/8/layout/default"/>
    <dgm:cxn modelId="{BC405813-5F08-4142-9A62-DBD180DAF205}" type="presParOf" srcId="{4EB95980-A62E-8746-AD92-FD5CB74099AB}" destId="{6C75DF28-87B9-8D49-976E-4237A17959E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6DE90B-7006-4048-9D3E-973D42FD0743}" type="doc">
      <dgm:prSet loTypeId="urn:microsoft.com/office/officeart/2009/3/layout/Descending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DDFEB3D-1818-AD45-AF09-6AFDEE779E56}">
      <dgm:prSet custT="1"/>
      <dgm:spPr/>
      <dgm:t>
        <a:bodyPr/>
        <a:lstStyle/>
        <a:p>
          <a:pPr rtl="0"/>
          <a:r>
            <a:rPr lang="pl-PL" sz="2000" dirty="0" err="1" smtClean="0"/>
            <a:t>Rehabilitation</a:t>
          </a:r>
          <a:endParaRPr lang="pl-PL" sz="2000" dirty="0"/>
        </a:p>
      </dgm:t>
    </dgm:pt>
    <dgm:pt modelId="{248AD80F-6200-BD47-B17B-B1778F2D4C0E}" type="parTrans" cxnId="{A0DEC6CC-6D3D-8846-95CC-7CDC1DA3F8DA}">
      <dgm:prSet/>
      <dgm:spPr/>
      <dgm:t>
        <a:bodyPr/>
        <a:lstStyle/>
        <a:p>
          <a:endParaRPr lang="pl-PL"/>
        </a:p>
      </dgm:t>
    </dgm:pt>
    <dgm:pt modelId="{E67AD404-531F-5547-A65B-E5D7AB5296FA}" type="sibTrans" cxnId="{A0DEC6CC-6D3D-8846-95CC-7CDC1DA3F8DA}">
      <dgm:prSet/>
      <dgm:spPr/>
      <dgm:t>
        <a:bodyPr/>
        <a:lstStyle/>
        <a:p>
          <a:endParaRPr lang="pl-PL"/>
        </a:p>
      </dgm:t>
    </dgm:pt>
    <dgm:pt modelId="{7EE8A496-4C62-554B-ADEE-7794831F96A7}">
      <dgm:prSet custT="1"/>
      <dgm:spPr/>
      <dgm:t>
        <a:bodyPr/>
        <a:lstStyle/>
        <a:p>
          <a:pPr rtl="0"/>
          <a:r>
            <a:rPr lang="pl-PL" sz="2000" dirty="0" err="1" smtClean="0"/>
            <a:t>Bacterial</a:t>
          </a:r>
          <a:r>
            <a:rPr lang="pl-PL" sz="2000" dirty="0" smtClean="0"/>
            <a:t> </a:t>
          </a:r>
          <a:r>
            <a:rPr lang="pl-PL" sz="2000" dirty="0" err="1" smtClean="0"/>
            <a:t>infection</a:t>
          </a:r>
          <a:endParaRPr lang="pl-PL" sz="2000" dirty="0"/>
        </a:p>
      </dgm:t>
    </dgm:pt>
    <dgm:pt modelId="{DA905118-CA11-9C45-B118-C84355B02397}" type="parTrans" cxnId="{D4AB4146-7941-A741-9A08-A230B2090A3F}">
      <dgm:prSet/>
      <dgm:spPr/>
      <dgm:t>
        <a:bodyPr/>
        <a:lstStyle/>
        <a:p>
          <a:endParaRPr lang="pl-PL"/>
        </a:p>
      </dgm:t>
    </dgm:pt>
    <dgm:pt modelId="{3067795B-09E7-1649-A8FE-339881C581B9}" type="sibTrans" cxnId="{D4AB4146-7941-A741-9A08-A230B2090A3F}">
      <dgm:prSet/>
      <dgm:spPr/>
      <dgm:t>
        <a:bodyPr/>
        <a:lstStyle/>
        <a:p>
          <a:endParaRPr lang="pl-PL"/>
        </a:p>
      </dgm:t>
    </dgm:pt>
    <dgm:pt modelId="{9FBF8C26-91AB-1649-AAA0-7365CDFA95D9}">
      <dgm:prSet custT="1"/>
      <dgm:spPr/>
      <dgm:t>
        <a:bodyPr/>
        <a:lstStyle/>
        <a:p>
          <a:pPr algn="ctr" rtl="0"/>
          <a:r>
            <a:rPr lang="pl-PL" sz="2000" dirty="0" err="1" smtClean="0"/>
            <a:t>Your</a:t>
          </a:r>
          <a:r>
            <a:rPr lang="pl-PL" sz="2000" dirty="0" smtClean="0"/>
            <a:t> </a:t>
          </a:r>
          <a:r>
            <a:rPr lang="pl-PL" sz="2000" dirty="0" err="1" smtClean="0"/>
            <a:t>disorders</a:t>
          </a:r>
          <a:r>
            <a:rPr lang="pl-PL" sz="2000" dirty="0" smtClean="0"/>
            <a:t>: HA, </a:t>
          </a:r>
          <a:r>
            <a:rPr lang="pl-PL" sz="2000" dirty="0" err="1" smtClean="0"/>
            <a:t>renal</a:t>
          </a:r>
          <a:r>
            <a:rPr lang="pl-PL" sz="2000" dirty="0" smtClean="0"/>
            <a:t> </a:t>
          </a:r>
          <a:r>
            <a:rPr lang="pl-PL" sz="2000" dirty="0" err="1" smtClean="0"/>
            <a:t>failure</a:t>
          </a:r>
          <a:r>
            <a:rPr lang="pl-PL" sz="2000" dirty="0" smtClean="0"/>
            <a:t>, </a:t>
          </a:r>
          <a:r>
            <a:rPr lang="pl-PL" sz="2000" dirty="0" err="1" smtClean="0"/>
            <a:t>diabetes</a:t>
          </a:r>
          <a:endParaRPr lang="pl-PL" sz="2000" dirty="0" smtClean="0"/>
        </a:p>
        <a:p>
          <a:pPr algn="ctr" rtl="0"/>
          <a:r>
            <a:rPr lang="pl-PL" sz="2000" dirty="0" err="1" smtClean="0"/>
            <a:t>try</a:t>
          </a:r>
          <a:r>
            <a:rPr lang="pl-PL" sz="2000" dirty="0" smtClean="0"/>
            <a:t> to </a:t>
          </a:r>
          <a:r>
            <a:rPr lang="pl-PL" sz="2000" dirty="0" err="1" smtClean="0"/>
            <a:t>lose</a:t>
          </a:r>
          <a:r>
            <a:rPr lang="pl-PL" sz="2000" dirty="0" smtClean="0"/>
            <a:t> </a:t>
          </a:r>
          <a:r>
            <a:rPr lang="pl-PL" sz="2000" dirty="0" err="1" smtClean="0"/>
            <a:t>weight</a:t>
          </a:r>
          <a:endParaRPr lang="pl-PL" sz="2000" dirty="0"/>
        </a:p>
      </dgm:t>
    </dgm:pt>
    <dgm:pt modelId="{63A20F9B-5522-0E4A-9EE7-0356BC46BC01}" type="parTrans" cxnId="{767B4C4A-4DA8-614C-9024-5D78EABC45B1}">
      <dgm:prSet/>
      <dgm:spPr/>
      <dgm:t>
        <a:bodyPr/>
        <a:lstStyle/>
        <a:p>
          <a:endParaRPr lang="pl-PL"/>
        </a:p>
      </dgm:t>
    </dgm:pt>
    <dgm:pt modelId="{9E70F897-37C6-3E4A-8BB4-5610456C3C04}" type="sibTrans" cxnId="{767B4C4A-4DA8-614C-9024-5D78EABC45B1}">
      <dgm:prSet/>
      <dgm:spPr/>
      <dgm:t>
        <a:bodyPr/>
        <a:lstStyle/>
        <a:p>
          <a:endParaRPr lang="pl-PL"/>
        </a:p>
      </dgm:t>
    </dgm:pt>
    <dgm:pt modelId="{69A8CA2D-7567-044B-9FE9-951C84C9E269}">
      <dgm:prSet custT="1"/>
      <dgm:spPr/>
      <dgm:t>
        <a:bodyPr/>
        <a:lstStyle/>
        <a:p>
          <a:pPr rtl="0"/>
          <a:r>
            <a:rPr lang="pl-PL" sz="2400" dirty="0" err="1" smtClean="0"/>
            <a:t>Hialuronic</a:t>
          </a:r>
          <a:r>
            <a:rPr lang="pl-PL" sz="2400" dirty="0" smtClean="0"/>
            <a:t> </a:t>
          </a:r>
          <a:r>
            <a:rPr lang="pl-PL" sz="2400" dirty="0" err="1" smtClean="0"/>
            <a:t>or</a:t>
          </a:r>
          <a:r>
            <a:rPr lang="pl-PL" sz="2400" dirty="0" smtClean="0"/>
            <a:t> </a:t>
          </a:r>
          <a:r>
            <a:rPr lang="pl-PL" sz="2400" dirty="0" err="1" smtClean="0"/>
            <a:t>steroidal</a:t>
          </a:r>
          <a:r>
            <a:rPr lang="pl-PL" sz="2400" dirty="0" smtClean="0"/>
            <a:t> </a:t>
          </a:r>
          <a:r>
            <a:rPr lang="pl-PL" sz="2400" dirty="0" err="1" smtClean="0"/>
            <a:t>injection</a:t>
          </a:r>
          <a:r>
            <a:rPr lang="pl-PL" sz="2400" dirty="0" smtClean="0"/>
            <a:t> to </a:t>
          </a:r>
          <a:r>
            <a:rPr lang="pl-PL" sz="2400" dirty="0" err="1" smtClean="0"/>
            <a:t>prevent</a:t>
          </a:r>
          <a:r>
            <a:rPr lang="pl-PL" sz="2400" dirty="0" smtClean="0"/>
            <a:t> </a:t>
          </a:r>
          <a:r>
            <a:rPr lang="pl-PL" sz="2400" dirty="0" err="1" smtClean="0"/>
            <a:t>your</a:t>
          </a:r>
          <a:r>
            <a:rPr lang="pl-PL" sz="2400" dirty="0" smtClean="0"/>
            <a:t> joint </a:t>
          </a:r>
          <a:r>
            <a:rPr lang="pl-PL" sz="2400" dirty="0" err="1" smtClean="0"/>
            <a:t>before</a:t>
          </a:r>
          <a:r>
            <a:rPr lang="pl-PL" sz="2400" dirty="0" smtClean="0"/>
            <a:t> </a:t>
          </a:r>
          <a:r>
            <a:rPr lang="pl-PL" sz="2400" dirty="0" err="1" smtClean="0"/>
            <a:t>operation</a:t>
          </a:r>
          <a:endParaRPr lang="pl-PL" sz="2400" dirty="0"/>
        </a:p>
      </dgm:t>
    </dgm:pt>
    <dgm:pt modelId="{C0159A8F-7140-AB45-A8BE-0B691C547050}" type="parTrans" cxnId="{AA529AB3-A2EE-4747-8A2C-1E8CC37EA329}">
      <dgm:prSet/>
      <dgm:spPr/>
      <dgm:t>
        <a:bodyPr/>
        <a:lstStyle/>
        <a:p>
          <a:endParaRPr lang="pl-PL"/>
        </a:p>
      </dgm:t>
    </dgm:pt>
    <dgm:pt modelId="{ACD8A8ED-83BB-D240-9E60-674B3A1F88E7}" type="sibTrans" cxnId="{AA529AB3-A2EE-4747-8A2C-1E8CC37EA329}">
      <dgm:prSet/>
      <dgm:spPr/>
      <dgm:t>
        <a:bodyPr/>
        <a:lstStyle/>
        <a:p>
          <a:endParaRPr lang="pl-PL"/>
        </a:p>
      </dgm:t>
    </dgm:pt>
    <dgm:pt modelId="{8A2F99EE-2B18-C14C-A34A-B7393764F907}">
      <dgm:prSet custT="1"/>
      <dgm:spPr/>
      <dgm:t>
        <a:bodyPr/>
        <a:lstStyle/>
        <a:p>
          <a:pPr rtl="0"/>
          <a:r>
            <a:rPr lang="pl-PL" sz="2800" dirty="0" err="1" smtClean="0"/>
            <a:t>Find</a:t>
          </a:r>
          <a:r>
            <a:rPr lang="pl-PL" sz="2800" dirty="0" smtClean="0"/>
            <a:t> a </a:t>
          </a:r>
          <a:r>
            <a:rPr lang="pl-PL" sz="2800" dirty="0" err="1" smtClean="0"/>
            <a:t>good</a:t>
          </a:r>
          <a:r>
            <a:rPr lang="pl-PL" sz="2800" dirty="0" smtClean="0"/>
            <a:t> </a:t>
          </a:r>
          <a:r>
            <a:rPr lang="pl-PL" sz="2800" dirty="0" err="1" smtClean="0"/>
            <a:t>orthopedic</a:t>
          </a:r>
          <a:r>
            <a:rPr lang="pl-PL" sz="2800" dirty="0" smtClean="0"/>
            <a:t> </a:t>
          </a:r>
          <a:r>
            <a:rPr lang="pl-PL" sz="2800" dirty="0" err="1" smtClean="0"/>
            <a:t>hospital</a:t>
          </a:r>
          <a:endParaRPr lang="pl-PL" sz="2800" dirty="0"/>
        </a:p>
      </dgm:t>
    </dgm:pt>
    <dgm:pt modelId="{E637478F-5F46-D94C-83C0-DFCFCA067704}" type="parTrans" cxnId="{4FA2F560-083C-864A-B798-D288980E6724}">
      <dgm:prSet/>
      <dgm:spPr/>
      <dgm:t>
        <a:bodyPr/>
        <a:lstStyle/>
        <a:p>
          <a:endParaRPr lang="pl-PL"/>
        </a:p>
      </dgm:t>
    </dgm:pt>
    <dgm:pt modelId="{D3427C93-2E15-104C-BEE9-6C5A4F74DDF5}" type="sibTrans" cxnId="{4FA2F560-083C-864A-B798-D288980E6724}">
      <dgm:prSet/>
      <dgm:spPr/>
      <dgm:t>
        <a:bodyPr/>
        <a:lstStyle/>
        <a:p>
          <a:endParaRPr lang="pl-PL"/>
        </a:p>
      </dgm:t>
    </dgm:pt>
    <dgm:pt modelId="{9171117D-B68A-E648-9CF9-9A1E4C35B563}">
      <dgm:prSet custT="1"/>
      <dgm:spPr/>
      <dgm:t>
        <a:bodyPr/>
        <a:lstStyle/>
        <a:p>
          <a:pPr rtl="0"/>
          <a:r>
            <a:rPr lang="pl-PL" sz="2400" dirty="0" smtClean="0"/>
            <a:t>        </a:t>
          </a:r>
          <a:r>
            <a:rPr lang="pl-PL" sz="2400" b="1" dirty="0" smtClean="0"/>
            <a:t>    Go </a:t>
          </a:r>
          <a:r>
            <a:rPr lang="pl-PL" sz="2400" b="1" dirty="0" err="1" smtClean="0"/>
            <a:t>there</a:t>
          </a:r>
          <a:r>
            <a:rPr lang="pl-PL" sz="2400" b="1" dirty="0" smtClean="0"/>
            <a:t> and </a:t>
          </a:r>
          <a:r>
            <a:rPr lang="pl-PL" sz="2400" b="1" dirty="0" err="1" smtClean="0"/>
            <a:t>check</a:t>
          </a:r>
          <a:r>
            <a:rPr lang="pl-PL" sz="2400" b="1" dirty="0" smtClean="0"/>
            <a:t> </a:t>
          </a:r>
        </a:p>
        <a:p>
          <a:pPr rtl="0"/>
          <a:r>
            <a:rPr lang="pl-PL" sz="2400" b="1" dirty="0" err="1" smtClean="0"/>
            <a:t>how</a:t>
          </a:r>
          <a:r>
            <a:rPr lang="pl-PL" sz="2400" b="1" dirty="0" smtClean="0"/>
            <a:t> much </a:t>
          </a:r>
          <a:r>
            <a:rPr lang="pl-PL" sz="2400" b="1" dirty="0" err="1" smtClean="0"/>
            <a:t>time</a:t>
          </a:r>
          <a:r>
            <a:rPr lang="pl-PL" sz="2400" b="1" dirty="0" smtClean="0"/>
            <a:t> </a:t>
          </a:r>
          <a:r>
            <a:rPr lang="pl-PL" sz="2400" b="1" dirty="0" err="1" smtClean="0"/>
            <a:t>you</a:t>
          </a:r>
          <a:r>
            <a:rPr lang="pl-PL" sz="2400" b="1" dirty="0" smtClean="0"/>
            <a:t> </a:t>
          </a:r>
          <a:r>
            <a:rPr lang="pl-PL" sz="2400" b="1" dirty="0" err="1" smtClean="0"/>
            <a:t>must</a:t>
          </a:r>
          <a:r>
            <a:rPr lang="pl-PL" sz="2400" b="1" dirty="0" smtClean="0"/>
            <a:t> </a:t>
          </a:r>
          <a:r>
            <a:rPr lang="pl-PL" sz="2400" b="1" dirty="0" err="1" smtClean="0"/>
            <a:t>wait</a:t>
          </a:r>
          <a:r>
            <a:rPr lang="pl-PL" sz="2400" b="1" dirty="0" smtClean="0"/>
            <a:t> for </a:t>
          </a:r>
          <a:r>
            <a:rPr lang="pl-PL" sz="2400" b="1" dirty="0" err="1" smtClean="0"/>
            <a:t>this</a:t>
          </a:r>
          <a:r>
            <a:rPr lang="pl-PL" sz="2400" b="1" dirty="0" smtClean="0"/>
            <a:t> </a:t>
          </a:r>
          <a:r>
            <a:rPr lang="pl-PL" sz="2400" b="1" dirty="0" err="1" smtClean="0"/>
            <a:t>operation</a:t>
          </a:r>
          <a:endParaRPr lang="pl-PL" sz="2400" b="1" dirty="0"/>
        </a:p>
      </dgm:t>
    </dgm:pt>
    <dgm:pt modelId="{7BE474C1-5282-8F41-B83B-D9BCA89F0C54}" type="parTrans" cxnId="{E4D377C6-31D9-134F-B40D-044908351134}">
      <dgm:prSet/>
      <dgm:spPr/>
      <dgm:t>
        <a:bodyPr/>
        <a:lstStyle/>
        <a:p>
          <a:endParaRPr lang="pl-PL"/>
        </a:p>
      </dgm:t>
    </dgm:pt>
    <dgm:pt modelId="{95E2976D-7638-2D4F-B5CF-03ECCF1F1317}" type="sibTrans" cxnId="{E4D377C6-31D9-134F-B40D-044908351134}">
      <dgm:prSet/>
      <dgm:spPr/>
      <dgm:t>
        <a:bodyPr/>
        <a:lstStyle/>
        <a:p>
          <a:endParaRPr lang="pl-PL"/>
        </a:p>
      </dgm:t>
    </dgm:pt>
    <dgm:pt modelId="{E5309F31-479E-9F4C-85C8-99F866E05E7F}" type="pres">
      <dgm:prSet presAssocID="{BB6DE90B-7006-4048-9D3E-973D42FD0743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pl-PL"/>
        </a:p>
      </dgm:t>
    </dgm:pt>
    <dgm:pt modelId="{6DDA8F26-3E6A-7446-8B1B-23C163056CEF}" type="pres">
      <dgm:prSet presAssocID="{BB6DE90B-7006-4048-9D3E-973D42FD0743}" presName="arrowNode" presStyleLbl="node1" presStyleIdx="0" presStyleCnt="1" custLinFactNeighborX="-28304"/>
      <dgm:spPr/>
    </dgm:pt>
    <dgm:pt modelId="{C66A4C3A-EF3B-1D42-AF06-176EAC51A766}" type="pres">
      <dgm:prSet presAssocID="{CDDFEB3D-1818-AD45-AF09-6AFDEE779E56}" presName="txNode1" presStyleLbl="revTx" presStyleIdx="0" presStyleCnt="6" custScaleX="126447" custScaleY="73019" custLinFactNeighborX="-5935" custLinFactNeighborY="-134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DBA2AF-BE42-FF4E-B745-FAB75D43FDE7}" type="pres">
      <dgm:prSet presAssocID="{7EE8A496-4C62-554B-ADEE-7794831F96A7}" presName="txNode2" presStyleLbl="revTx" presStyleIdx="1" presStyleCnt="6" custLinFactNeighborX="-44586" custLinFactNeighborY="-629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D0FB0E-4770-094F-AF0D-F3D1E0F92C78}" type="pres">
      <dgm:prSet presAssocID="{3067795B-09E7-1649-A8FE-339881C581B9}" presName="dotNode2" presStyleCnt="0"/>
      <dgm:spPr/>
    </dgm:pt>
    <dgm:pt modelId="{8EFFC169-A7CB-0C4F-88A3-AB4A3483FA7B}" type="pres">
      <dgm:prSet presAssocID="{3067795B-09E7-1649-A8FE-339881C581B9}" presName="dotRepeatNode" presStyleLbl="fgShp" presStyleIdx="0" presStyleCnt="4"/>
      <dgm:spPr/>
      <dgm:t>
        <a:bodyPr/>
        <a:lstStyle/>
        <a:p>
          <a:endParaRPr lang="pl-PL"/>
        </a:p>
      </dgm:t>
    </dgm:pt>
    <dgm:pt modelId="{57C9D692-D157-3D4B-91DF-4A94DF660F3C}" type="pres">
      <dgm:prSet presAssocID="{9FBF8C26-91AB-1649-AAA0-7365CDFA95D9}" presName="txNode3" presStyleLbl="revTx" presStyleIdx="2" presStyleCnt="6" custScaleX="229753" custScaleY="150881" custLinFactX="72423" custLinFactNeighborX="100000" custLinFactNeighborY="-251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2C67A6-8A6C-E74E-B243-2B24698E0D4C}" type="pres">
      <dgm:prSet presAssocID="{9E70F897-37C6-3E4A-8BB4-5610456C3C04}" presName="dotNode3" presStyleCnt="0"/>
      <dgm:spPr/>
    </dgm:pt>
    <dgm:pt modelId="{B7BFE533-4B18-B647-BDC3-F1007E8A550E}" type="pres">
      <dgm:prSet presAssocID="{9E70F897-37C6-3E4A-8BB4-5610456C3C04}" presName="dotRepeatNode" presStyleLbl="fgShp" presStyleIdx="1" presStyleCnt="4"/>
      <dgm:spPr/>
      <dgm:t>
        <a:bodyPr/>
        <a:lstStyle/>
        <a:p>
          <a:endParaRPr lang="pl-PL"/>
        </a:p>
      </dgm:t>
    </dgm:pt>
    <dgm:pt modelId="{4EC1B1F1-1C61-7340-92B8-3C9245EF2F3C}" type="pres">
      <dgm:prSet presAssocID="{69A8CA2D-7567-044B-9FE9-951C84C9E269}" presName="txNode4" presStyleLbl="revTx" presStyleIdx="3" presStyleCnt="6" custScaleX="169031" custScaleY="185103" custLinFactNeighborX="54162" custLinFactNeighborY="623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F9A714-E57D-8845-909E-C877051E511B}" type="pres">
      <dgm:prSet presAssocID="{ACD8A8ED-83BB-D240-9E60-674B3A1F88E7}" presName="dotNode4" presStyleCnt="0"/>
      <dgm:spPr/>
    </dgm:pt>
    <dgm:pt modelId="{1EEE9D88-064B-1543-B7BE-3E63AF87D0A5}" type="pres">
      <dgm:prSet presAssocID="{ACD8A8ED-83BB-D240-9E60-674B3A1F88E7}" presName="dotRepeatNode" presStyleLbl="fgShp" presStyleIdx="2" presStyleCnt="4"/>
      <dgm:spPr/>
      <dgm:t>
        <a:bodyPr/>
        <a:lstStyle/>
        <a:p>
          <a:endParaRPr lang="pl-PL"/>
        </a:p>
      </dgm:t>
    </dgm:pt>
    <dgm:pt modelId="{DB478573-CC57-B446-9C14-EC3CCA04DFAB}" type="pres">
      <dgm:prSet presAssocID="{8A2F99EE-2B18-C14C-A34A-B7393764F907}" presName="txNode5" presStyleLbl="revTx" presStyleIdx="4" presStyleCnt="6" custLinFactNeighborX="-42590" custLinFactNeighborY="226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2633AF-1EE9-6C46-90D1-E0CAC881BA4C}" type="pres">
      <dgm:prSet presAssocID="{D3427C93-2E15-104C-BEE9-6C5A4F74DDF5}" presName="dotNode5" presStyleCnt="0"/>
      <dgm:spPr/>
    </dgm:pt>
    <dgm:pt modelId="{555EA5BF-3106-FE45-BF48-FCB049894D4A}" type="pres">
      <dgm:prSet presAssocID="{D3427C93-2E15-104C-BEE9-6C5A4F74DDF5}" presName="dotRepeatNode" presStyleLbl="fgShp" presStyleIdx="3" presStyleCnt="4"/>
      <dgm:spPr/>
      <dgm:t>
        <a:bodyPr/>
        <a:lstStyle/>
        <a:p>
          <a:endParaRPr lang="pl-PL"/>
        </a:p>
      </dgm:t>
    </dgm:pt>
    <dgm:pt modelId="{B189120F-973B-2346-B453-D3BA4604F3F9}" type="pres">
      <dgm:prSet presAssocID="{9171117D-B68A-E648-9CF9-9A1E4C35B563}" presName="txNode6" presStyleLbl="revTx" presStyleIdx="5" presStyleCnt="6" custScaleX="241850" custLinFactNeighborY="-226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A529AB3-A2EE-4747-8A2C-1E8CC37EA329}" srcId="{BB6DE90B-7006-4048-9D3E-973D42FD0743}" destId="{69A8CA2D-7567-044B-9FE9-951C84C9E269}" srcOrd="3" destOrd="0" parTransId="{C0159A8F-7140-AB45-A8BE-0B691C547050}" sibTransId="{ACD8A8ED-83BB-D240-9E60-674B3A1F88E7}"/>
    <dgm:cxn modelId="{2A6E8FE1-A305-0941-B258-6F912917F282}" type="presOf" srcId="{9FBF8C26-91AB-1649-AAA0-7365CDFA95D9}" destId="{57C9D692-D157-3D4B-91DF-4A94DF660F3C}" srcOrd="0" destOrd="0" presId="urn:microsoft.com/office/officeart/2009/3/layout/DescendingProcess"/>
    <dgm:cxn modelId="{B2A66160-A177-8645-A33C-6F47DECE0EA8}" type="presOf" srcId="{D3427C93-2E15-104C-BEE9-6C5A4F74DDF5}" destId="{555EA5BF-3106-FE45-BF48-FCB049894D4A}" srcOrd="0" destOrd="0" presId="urn:microsoft.com/office/officeart/2009/3/layout/DescendingProcess"/>
    <dgm:cxn modelId="{D4AB4146-7941-A741-9A08-A230B2090A3F}" srcId="{BB6DE90B-7006-4048-9D3E-973D42FD0743}" destId="{7EE8A496-4C62-554B-ADEE-7794831F96A7}" srcOrd="1" destOrd="0" parTransId="{DA905118-CA11-9C45-B118-C84355B02397}" sibTransId="{3067795B-09E7-1649-A8FE-339881C581B9}"/>
    <dgm:cxn modelId="{DA1F29F6-D40A-394B-8F0A-790F22A2CB00}" type="presOf" srcId="{ACD8A8ED-83BB-D240-9E60-674B3A1F88E7}" destId="{1EEE9D88-064B-1543-B7BE-3E63AF87D0A5}" srcOrd="0" destOrd="0" presId="urn:microsoft.com/office/officeart/2009/3/layout/DescendingProcess"/>
    <dgm:cxn modelId="{7A160558-9C83-6F4B-8FE1-EC93D2E0117E}" type="presOf" srcId="{9E70F897-37C6-3E4A-8BB4-5610456C3C04}" destId="{B7BFE533-4B18-B647-BDC3-F1007E8A550E}" srcOrd="0" destOrd="0" presId="urn:microsoft.com/office/officeart/2009/3/layout/DescendingProcess"/>
    <dgm:cxn modelId="{A2164846-4DD8-F948-ADA6-F999E328B573}" type="presOf" srcId="{3067795B-09E7-1649-A8FE-339881C581B9}" destId="{8EFFC169-A7CB-0C4F-88A3-AB4A3483FA7B}" srcOrd="0" destOrd="0" presId="urn:microsoft.com/office/officeart/2009/3/layout/DescendingProcess"/>
    <dgm:cxn modelId="{4FA2F560-083C-864A-B798-D288980E6724}" srcId="{BB6DE90B-7006-4048-9D3E-973D42FD0743}" destId="{8A2F99EE-2B18-C14C-A34A-B7393764F907}" srcOrd="4" destOrd="0" parTransId="{E637478F-5F46-D94C-83C0-DFCFCA067704}" sibTransId="{D3427C93-2E15-104C-BEE9-6C5A4F74DDF5}"/>
    <dgm:cxn modelId="{E4D377C6-31D9-134F-B40D-044908351134}" srcId="{BB6DE90B-7006-4048-9D3E-973D42FD0743}" destId="{9171117D-B68A-E648-9CF9-9A1E4C35B563}" srcOrd="5" destOrd="0" parTransId="{7BE474C1-5282-8F41-B83B-D9BCA89F0C54}" sibTransId="{95E2976D-7638-2D4F-B5CF-03ECCF1F1317}"/>
    <dgm:cxn modelId="{A0DEC6CC-6D3D-8846-95CC-7CDC1DA3F8DA}" srcId="{BB6DE90B-7006-4048-9D3E-973D42FD0743}" destId="{CDDFEB3D-1818-AD45-AF09-6AFDEE779E56}" srcOrd="0" destOrd="0" parTransId="{248AD80F-6200-BD47-B17B-B1778F2D4C0E}" sibTransId="{E67AD404-531F-5547-A65B-E5D7AB5296FA}"/>
    <dgm:cxn modelId="{81E5E3A1-02AC-3C42-B186-BEA241A90A6F}" type="presOf" srcId="{CDDFEB3D-1818-AD45-AF09-6AFDEE779E56}" destId="{C66A4C3A-EF3B-1D42-AF06-176EAC51A766}" srcOrd="0" destOrd="0" presId="urn:microsoft.com/office/officeart/2009/3/layout/DescendingProcess"/>
    <dgm:cxn modelId="{411D1658-4F94-2441-8AEC-0AE11DAF33C6}" type="presOf" srcId="{8A2F99EE-2B18-C14C-A34A-B7393764F907}" destId="{DB478573-CC57-B446-9C14-EC3CCA04DFAB}" srcOrd="0" destOrd="0" presId="urn:microsoft.com/office/officeart/2009/3/layout/DescendingProcess"/>
    <dgm:cxn modelId="{767B4C4A-4DA8-614C-9024-5D78EABC45B1}" srcId="{BB6DE90B-7006-4048-9D3E-973D42FD0743}" destId="{9FBF8C26-91AB-1649-AAA0-7365CDFA95D9}" srcOrd="2" destOrd="0" parTransId="{63A20F9B-5522-0E4A-9EE7-0356BC46BC01}" sibTransId="{9E70F897-37C6-3E4A-8BB4-5610456C3C04}"/>
    <dgm:cxn modelId="{D89EFBAA-FDDA-AA4A-A70A-C63B4664AFDC}" type="presOf" srcId="{9171117D-B68A-E648-9CF9-9A1E4C35B563}" destId="{B189120F-973B-2346-B453-D3BA4604F3F9}" srcOrd="0" destOrd="0" presId="urn:microsoft.com/office/officeart/2009/3/layout/DescendingProcess"/>
    <dgm:cxn modelId="{E1535EB9-C19F-8E4C-B0B0-D852C5C64783}" type="presOf" srcId="{BB6DE90B-7006-4048-9D3E-973D42FD0743}" destId="{E5309F31-479E-9F4C-85C8-99F866E05E7F}" srcOrd="0" destOrd="0" presId="urn:microsoft.com/office/officeart/2009/3/layout/DescendingProcess"/>
    <dgm:cxn modelId="{F1D8F325-E613-9947-A265-B167423C9B7D}" type="presOf" srcId="{69A8CA2D-7567-044B-9FE9-951C84C9E269}" destId="{4EC1B1F1-1C61-7340-92B8-3C9245EF2F3C}" srcOrd="0" destOrd="0" presId="urn:microsoft.com/office/officeart/2009/3/layout/DescendingProcess"/>
    <dgm:cxn modelId="{A2FD9BA2-1466-834A-A318-7B5183E6EC41}" type="presOf" srcId="{7EE8A496-4C62-554B-ADEE-7794831F96A7}" destId="{2DDBA2AF-BE42-FF4E-B745-FAB75D43FDE7}" srcOrd="0" destOrd="0" presId="urn:microsoft.com/office/officeart/2009/3/layout/DescendingProcess"/>
    <dgm:cxn modelId="{C1D6AB60-B2A5-654D-A6B5-5A0C65A47515}" type="presParOf" srcId="{E5309F31-479E-9F4C-85C8-99F866E05E7F}" destId="{6DDA8F26-3E6A-7446-8B1B-23C163056CEF}" srcOrd="0" destOrd="0" presId="urn:microsoft.com/office/officeart/2009/3/layout/DescendingProcess"/>
    <dgm:cxn modelId="{EEF4636A-1C84-0346-B71D-B2EA3D5E9C79}" type="presParOf" srcId="{E5309F31-479E-9F4C-85C8-99F866E05E7F}" destId="{C66A4C3A-EF3B-1D42-AF06-176EAC51A766}" srcOrd="1" destOrd="0" presId="urn:microsoft.com/office/officeart/2009/3/layout/DescendingProcess"/>
    <dgm:cxn modelId="{11110D3C-76CE-4742-B799-3901885452AB}" type="presParOf" srcId="{E5309F31-479E-9F4C-85C8-99F866E05E7F}" destId="{2DDBA2AF-BE42-FF4E-B745-FAB75D43FDE7}" srcOrd="2" destOrd="0" presId="urn:microsoft.com/office/officeart/2009/3/layout/DescendingProcess"/>
    <dgm:cxn modelId="{9A84FF9F-3C71-374A-BFEC-97237C30549F}" type="presParOf" srcId="{E5309F31-479E-9F4C-85C8-99F866E05E7F}" destId="{E4D0FB0E-4770-094F-AF0D-F3D1E0F92C78}" srcOrd="3" destOrd="0" presId="urn:microsoft.com/office/officeart/2009/3/layout/DescendingProcess"/>
    <dgm:cxn modelId="{F26EB3A1-449A-0645-AD05-B50D827DA8CF}" type="presParOf" srcId="{E4D0FB0E-4770-094F-AF0D-F3D1E0F92C78}" destId="{8EFFC169-A7CB-0C4F-88A3-AB4A3483FA7B}" srcOrd="0" destOrd="0" presId="urn:microsoft.com/office/officeart/2009/3/layout/DescendingProcess"/>
    <dgm:cxn modelId="{2107AD04-F36F-D243-860D-AE3597C8F16F}" type="presParOf" srcId="{E5309F31-479E-9F4C-85C8-99F866E05E7F}" destId="{57C9D692-D157-3D4B-91DF-4A94DF660F3C}" srcOrd="4" destOrd="0" presId="urn:microsoft.com/office/officeart/2009/3/layout/DescendingProcess"/>
    <dgm:cxn modelId="{C1D9BFF7-2BC8-5B43-80CD-CE267D3CBD67}" type="presParOf" srcId="{E5309F31-479E-9F4C-85C8-99F866E05E7F}" destId="{B42C67A6-8A6C-E74E-B243-2B24698E0D4C}" srcOrd="5" destOrd="0" presId="urn:microsoft.com/office/officeart/2009/3/layout/DescendingProcess"/>
    <dgm:cxn modelId="{A3D76A17-755A-884A-B120-6C9B281202C6}" type="presParOf" srcId="{B42C67A6-8A6C-E74E-B243-2B24698E0D4C}" destId="{B7BFE533-4B18-B647-BDC3-F1007E8A550E}" srcOrd="0" destOrd="0" presId="urn:microsoft.com/office/officeart/2009/3/layout/DescendingProcess"/>
    <dgm:cxn modelId="{6AD84C1A-00E2-064B-94EA-66170F3C4D93}" type="presParOf" srcId="{E5309F31-479E-9F4C-85C8-99F866E05E7F}" destId="{4EC1B1F1-1C61-7340-92B8-3C9245EF2F3C}" srcOrd="6" destOrd="0" presId="urn:microsoft.com/office/officeart/2009/3/layout/DescendingProcess"/>
    <dgm:cxn modelId="{5E40A3B1-C355-E34A-B8F4-8AC2B3D9260B}" type="presParOf" srcId="{E5309F31-479E-9F4C-85C8-99F866E05E7F}" destId="{FBF9A714-E57D-8845-909E-C877051E511B}" srcOrd="7" destOrd="0" presId="urn:microsoft.com/office/officeart/2009/3/layout/DescendingProcess"/>
    <dgm:cxn modelId="{DCD8BB84-84C2-E742-A249-B88F17D9A808}" type="presParOf" srcId="{FBF9A714-E57D-8845-909E-C877051E511B}" destId="{1EEE9D88-064B-1543-B7BE-3E63AF87D0A5}" srcOrd="0" destOrd="0" presId="urn:microsoft.com/office/officeart/2009/3/layout/DescendingProcess"/>
    <dgm:cxn modelId="{53B36BCA-5FBF-6742-90F1-7D6D190A6D70}" type="presParOf" srcId="{E5309F31-479E-9F4C-85C8-99F866E05E7F}" destId="{DB478573-CC57-B446-9C14-EC3CCA04DFAB}" srcOrd="8" destOrd="0" presId="urn:microsoft.com/office/officeart/2009/3/layout/DescendingProcess"/>
    <dgm:cxn modelId="{E0F60F8A-C96A-7E47-B4FB-D5013FE061FC}" type="presParOf" srcId="{E5309F31-479E-9F4C-85C8-99F866E05E7F}" destId="{CB2633AF-1EE9-6C46-90D1-E0CAC881BA4C}" srcOrd="9" destOrd="0" presId="urn:microsoft.com/office/officeart/2009/3/layout/DescendingProcess"/>
    <dgm:cxn modelId="{8325D252-FF0C-004B-B3A5-44C86AADC05C}" type="presParOf" srcId="{CB2633AF-1EE9-6C46-90D1-E0CAC881BA4C}" destId="{555EA5BF-3106-FE45-BF48-FCB049894D4A}" srcOrd="0" destOrd="0" presId="urn:microsoft.com/office/officeart/2009/3/layout/DescendingProcess"/>
    <dgm:cxn modelId="{EBF5D770-0BB0-494C-9177-5D50DAE7D236}" type="presParOf" srcId="{E5309F31-479E-9F4C-85C8-99F866E05E7F}" destId="{B189120F-973B-2346-B453-D3BA4604F3F9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D62C1-A205-4D40-9180-63AD4939CF38}">
      <dsp:nvSpPr>
        <dsp:cNvPr id="0" name=""/>
        <dsp:cNvSpPr/>
      </dsp:nvSpPr>
      <dsp:spPr>
        <a:xfrm>
          <a:off x="4646982" y="33446"/>
          <a:ext cx="1405053" cy="120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/>
            <a:t>knee</a:t>
          </a:r>
          <a:r>
            <a:rPr lang="pl-PL" sz="2000" kern="1200" dirty="0" smtClean="0"/>
            <a:t> </a:t>
          </a:r>
          <a:r>
            <a:rPr lang="pl-PL" sz="2000" kern="1200" dirty="0" err="1" smtClean="0"/>
            <a:t>arthroscopy</a:t>
          </a:r>
          <a:endParaRPr lang="pl-PL" sz="2000" kern="1200" dirty="0"/>
        </a:p>
      </dsp:txBody>
      <dsp:txXfrm>
        <a:off x="4646982" y="33446"/>
        <a:ext cx="1405053" cy="1203688"/>
      </dsp:txXfrm>
    </dsp:sp>
    <dsp:sp modelId="{6D98B54D-A458-B949-9DB7-11E412A1449C}">
      <dsp:nvSpPr>
        <dsp:cNvPr id="0" name=""/>
        <dsp:cNvSpPr/>
      </dsp:nvSpPr>
      <dsp:spPr>
        <a:xfrm>
          <a:off x="1915590" y="-1443"/>
          <a:ext cx="4513684" cy="4513684"/>
        </a:xfrm>
        <a:prstGeom prst="circularArrow">
          <a:avLst>
            <a:gd name="adj1" fmla="val 5200"/>
            <a:gd name="adj2" fmla="val 335914"/>
            <a:gd name="adj3" fmla="val 21293238"/>
            <a:gd name="adj4" fmla="val 19766242"/>
            <a:gd name="adj5" fmla="val 60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82B0FD-FC46-0A42-8583-D0CE3084B998}">
      <dsp:nvSpPr>
        <dsp:cNvPr id="0" name=""/>
        <dsp:cNvSpPr/>
      </dsp:nvSpPr>
      <dsp:spPr>
        <a:xfrm>
          <a:off x="4989660" y="2272379"/>
          <a:ext cx="2174644" cy="120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>
              <a:solidFill>
                <a:srgbClr val="FF0000"/>
              </a:solidFill>
            </a:rPr>
            <a:t>total</a:t>
          </a:r>
          <a:r>
            <a:rPr lang="pl-PL" sz="2400" b="1" kern="1200" dirty="0" smtClean="0">
              <a:solidFill>
                <a:srgbClr val="FF0000"/>
              </a:solidFill>
            </a:rPr>
            <a:t> hip </a:t>
          </a:r>
          <a:r>
            <a:rPr lang="pl-PL" sz="2400" b="1" kern="1200" dirty="0" err="1" smtClean="0">
              <a:solidFill>
                <a:srgbClr val="FF0000"/>
              </a:solidFill>
            </a:rPr>
            <a:t>endoprothesis</a:t>
          </a:r>
          <a:endParaRPr lang="pl-PL" sz="2400" kern="1200" dirty="0">
            <a:solidFill>
              <a:srgbClr val="FF0000"/>
            </a:solidFill>
          </a:endParaRPr>
        </a:p>
      </dsp:txBody>
      <dsp:txXfrm>
        <a:off x="4989660" y="2272379"/>
        <a:ext cx="2174644" cy="1203688"/>
      </dsp:txXfrm>
    </dsp:sp>
    <dsp:sp modelId="{9D9E63D6-6F5A-9845-B714-A0D957038D2A}">
      <dsp:nvSpPr>
        <dsp:cNvPr id="0" name=""/>
        <dsp:cNvSpPr/>
      </dsp:nvSpPr>
      <dsp:spPr>
        <a:xfrm>
          <a:off x="1915590" y="-1443"/>
          <a:ext cx="4513684" cy="4513684"/>
        </a:xfrm>
        <a:prstGeom prst="circularArrow">
          <a:avLst>
            <a:gd name="adj1" fmla="val 5200"/>
            <a:gd name="adj2" fmla="val 335914"/>
            <a:gd name="adj3" fmla="val 3348567"/>
            <a:gd name="adj4" fmla="val 2253436"/>
            <a:gd name="adj5" fmla="val 60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FD33E1-2DDC-CB45-A35B-B19F47AA4588}">
      <dsp:nvSpPr>
        <dsp:cNvPr id="0" name=""/>
        <dsp:cNvSpPr/>
      </dsp:nvSpPr>
      <dsp:spPr>
        <a:xfrm>
          <a:off x="3214067" y="3656116"/>
          <a:ext cx="1916729" cy="120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>
              <a:solidFill>
                <a:srgbClr val="FF0000"/>
              </a:solidFill>
            </a:rPr>
            <a:t>total</a:t>
          </a:r>
          <a:r>
            <a:rPr lang="pl-PL" sz="2400" b="1" kern="1200" dirty="0" smtClean="0">
              <a:solidFill>
                <a:srgbClr val="FF0000"/>
              </a:solidFill>
            </a:rPr>
            <a:t> </a:t>
          </a:r>
          <a:r>
            <a:rPr lang="pl-PL" sz="2400" b="1" kern="1200" dirty="0" err="1" smtClean="0">
              <a:solidFill>
                <a:srgbClr val="FF0000"/>
              </a:solidFill>
            </a:rPr>
            <a:t>knee</a:t>
          </a:r>
          <a:r>
            <a:rPr lang="pl-PL" sz="2400" b="1" kern="1200" dirty="0" smtClean="0">
              <a:solidFill>
                <a:srgbClr val="FF0000"/>
              </a:solidFill>
            </a:rPr>
            <a:t> </a:t>
          </a:r>
          <a:r>
            <a:rPr lang="pl-PL" sz="2400" b="1" kern="1200" dirty="0" err="1" smtClean="0">
              <a:solidFill>
                <a:srgbClr val="FF0000"/>
              </a:solidFill>
            </a:rPr>
            <a:t>endoprothesis</a:t>
          </a:r>
          <a:endParaRPr lang="pl-PL" sz="2400" kern="1200" dirty="0">
            <a:solidFill>
              <a:srgbClr val="FF0000"/>
            </a:solidFill>
          </a:endParaRPr>
        </a:p>
      </dsp:txBody>
      <dsp:txXfrm>
        <a:off x="3214067" y="3656116"/>
        <a:ext cx="1916729" cy="1203688"/>
      </dsp:txXfrm>
    </dsp:sp>
    <dsp:sp modelId="{1F7D339E-50F6-1446-8F11-D07212E893F9}">
      <dsp:nvSpPr>
        <dsp:cNvPr id="0" name=""/>
        <dsp:cNvSpPr/>
      </dsp:nvSpPr>
      <dsp:spPr>
        <a:xfrm>
          <a:off x="1915590" y="-1443"/>
          <a:ext cx="4513684" cy="4513684"/>
        </a:xfrm>
        <a:prstGeom prst="circularArrow">
          <a:avLst>
            <a:gd name="adj1" fmla="val 5200"/>
            <a:gd name="adj2" fmla="val 335914"/>
            <a:gd name="adj3" fmla="val 8210650"/>
            <a:gd name="adj4" fmla="val 7115520"/>
            <a:gd name="adj5" fmla="val 60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F1EF11-1C7F-8D40-AA81-21BD0D765372}">
      <dsp:nvSpPr>
        <dsp:cNvPr id="0" name=""/>
        <dsp:cNvSpPr/>
      </dsp:nvSpPr>
      <dsp:spPr>
        <a:xfrm>
          <a:off x="1336226" y="2272379"/>
          <a:ext cx="1863309" cy="120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ORIF/CRIF of </a:t>
          </a:r>
          <a:r>
            <a:rPr lang="pl-PL" sz="2400" kern="1200" dirty="0" err="1" smtClean="0"/>
            <a:t>distal</a:t>
          </a:r>
          <a:r>
            <a:rPr lang="pl-PL" sz="2400" kern="1200" dirty="0" smtClean="0"/>
            <a:t> radius</a:t>
          </a:r>
          <a:endParaRPr lang="pl-PL" sz="2400" kern="1200" dirty="0"/>
        </a:p>
      </dsp:txBody>
      <dsp:txXfrm>
        <a:off x="1336226" y="2272379"/>
        <a:ext cx="1863309" cy="1203688"/>
      </dsp:txXfrm>
    </dsp:sp>
    <dsp:sp modelId="{D84F355D-BC02-EA4C-84B7-E49C3D72040A}">
      <dsp:nvSpPr>
        <dsp:cNvPr id="0" name=""/>
        <dsp:cNvSpPr/>
      </dsp:nvSpPr>
      <dsp:spPr>
        <a:xfrm>
          <a:off x="1915590" y="-1443"/>
          <a:ext cx="4513684" cy="4513684"/>
        </a:xfrm>
        <a:prstGeom prst="circularArrow">
          <a:avLst>
            <a:gd name="adj1" fmla="val 5200"/>
            <a:gd name="adj2" fmla="val 335914"/>
            <a:gd name="adj3" fmla="val 12297844"/>
            <a:gd name="adj4" fmla="val 10770848"/>
            <a:gd name="adj5" fmla="val 60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07B0B0-CB84-0E48-95A6-E7E21103B768}">
      <dsp:nvSpPr>
        <dsp:cNvPr id="0" name=""/>
        <dsp:cNvSpPr/>
      </dsp:nvSpPr>
      <dsp:spPr>
        <a:xfrm>
          <a:off x="2089634" y="33446"/>
          <a:ext cx="1811443" cy="120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I </a:t>
          </a:r>
          <a:r>
            <a:rPr lang="pl-PL" sz="2400" kern="1200" dirty="0" err="1" smtClean="0"/>
            <a:t>metatarsal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bone</a:t>
          </a:r>
          <a:r>
            <a:rPr lang="pl-PL" sz="2400" kern="1200" dirty="0" smtClean="0"/>
            <a:t> osteotomy</a:t>
          </a:r>
          <a:endParaRPr lang="pl-PL" sz="2400" kern="1200" dirty="0"/>
        </a:p>
      </dsp:txBody>
      <dsp:txXfrm>
        <a:off x="2089634" y="33446"/>
        <a:ext cx="1811443" cy="1203688"/>
      </dsp:txXfrm>
    </dsp:sp>
    <dsp:sp modelId="{E8BFEAD1-7359-E84A-89AE-29369971E5AE}">
      <dsp:nvSpPr>
        <dsp:cNvPr id="0" name=""/>
        <dsp:cNvSpPr/>
      </dsp:nvSpPr>
      <dsp:spPr>
        <a:xfrm>
          <a:off x="1915590" y="-1443"/>
          <a:ext cx="4513684" cy="4513684"/>
        </a:xfrm>
        <a:prstGeom prst="circularArrow">
          <a:avLst>
            <a:gd name="adj1" fmla="val 5200"/>
            <a:gd name="adj2" fmla="val 335914"/>
            <a:gd name="adj3" fmla="val 16686558"/>
            <a:gd name="adj4" fmla="val 15732734"/>
            <a:gd name="adj5" fmla="val 606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62AEC-EC97-CC49-8E84-53DE10345A47}">
      <dsp:nvSpPr>
        <dsp:cNvPr id="0" name=""/>
        <dsp:cNvSpPr/>
      </dsp:nvSpPr>
      <dsp:spPr>
        <a:xfrm rot="4396374">
          <a:off x="1471198" y="702939"/>
          <a:ext cx="3788254" cy="3120084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1F989E-7164-294A-ADCF-65D308AD0523}">
      <dsp:nvSpPr>
        <dsp:cNvPr id="0" name=""/>
        <dsp:cNvSpPr/>
      </dsp:nvSpPr>
      <dsp:spPr>
        <a:xfrm>
          <a:off x="2743458" y="1169508"/>
          <a:ext cx="98665" cy="98665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B5826DA-3169-EC41-86D0-80EA944F3D96}">
      <dsp:nvSpPr>
        <dsp:cNvPr id="0" name=""/>
        <dsp:cNvSpPr/>
      </dsp:nvSpPr>
      <dsp:spPr>
        <a:xfrm>
          <a:off x="3216421" y="1500356"/>
          <a:ext cx="98665" cy="98665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2271B8-3D68-384F-8B15-7DA47324BE52}">
      <dsp:nvSpPr>
        <dsp:cNvPr id="0" name=""/>
        <dsp:cNvSpPr/>
      </dsp:nvSpPr>
      <dsp:spPr>
        <a:xfrm>
          <a:off x="3614706" y="1885968"/>
          <a:ext cx="98665" cy="98665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2309F02-2255-7943-891C-1292A1C14D0C}">
      <dsp:nvSpPr>
        <dsp:cNvPr id="0" name=""/>
        <dsp:cNvSpPr/>
      </dsp:nvSpPr>
      <dsp:spPr>
        <a:xfrm>
          <a:off x="1149867" y="0"/>
          <a:ext cx="1842066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/>
            <a:t>leave</a:t>
          </a:r>
          <a:r>
            <a:rPr lang="pl-PL" sz="2400" b="1" kern="1200" dirty="0" smtClean="0"/>
            <a:t> </a:t>
          </a:r>
          <a:r>
            <a:rPr lang="pl-PL" sz="2400" b="1" kern="1200" dirty="0" err="1" smtClean="0"/>
            <a:t>it</a:t>
          </a:r>
          <a:endParaRPr lang="pl-PL" sz="2400" b="1" kern="1200" dirty="0"/>
        </a:p>
      </dsp:txBody>
      <dsp:txXfrm>
        <a:off x="1149867" y="0"/>
        <a:ext cx="1842066" cy="724154"/>
      </dsp:txXfrm>
    </dsp:sp>
    <dsp:sp modelId="{77FC030B-C164-6E48-821E-A823277013EB}">
      <dsp:nvSpPr>
        <dsp:cNvPr id="0" name=""/>
        <dsp:cNvSpPr/>
      </dsp:nvSpPr>
      <dsp:spPr>
        <a:xfrm>
          <a:off x="3391230" y="613579"/>
          <a:ext cx="2787993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NSAID</a:t>
          </a:r>
          <a:endParaRPr lang="pl-PL" sz="1600" b="1" kern="1200" dirty="0"/>
        </a:p>
      </dsp:txBody>
      <dsp:txXfrm>
        <a:off x="3391230" y="613579"/>
        <a:ext cx="2787993" cy="724154"/>
      </dsp:txXfrm>
    </dsp:sp>
    <dsp:sp modelId="{026FA778-8DB8-5D48-A521-462ED88171E2}">
      <dsp:nvSpPr>
        <dsp:cNvPr id="0" name=""/>
        <dsp:cNvSpPr/>
      </dsp:nvSpPr>
      <dsp:spPr>
        <a:xfrm>
          <a:off x="897472" y="1417915"/>
          <a:ext cx="2065862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/>
            <a:t>physiotherapy</a:t>
          </a:r>
          <a:endParaRPr lang="pl-PL" sz="1800" b="1" kern="1200" dirty="0"/>
        </a:p>
      </dsp:txBody>
      <dsp:txXfrm>
        <a:off x="897472" y="1417915"/>
        <a:ext cx="2065862" cy="724154"/>
      </dsp:txXfrm>
    </dsp:sp>
    <dsp:sp modelId="{5EBF3175-BFA6-6B42-B2EE-E55CDBEF76B7}">
      <dsp:nvSpPr>
        <dsp:cNvPr id="0" name=""/>
        <dsp:cNvSpPr/>
      </dsp:nvSpPr>
      <dsp:spPr>
        <a:xfrm>
          <a:off x="3959222" y="2312314"/>
          <a:ext cx="98665" cy="98665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5F69EE8-CE14-A240-82AF-45B93647C8E0}">
      <dsp:nvSpPr>
        <dsp:cNvPr id="0" name=""/>
        <dsp:cNvSpPr/>
      </dsp:nvSpPr>
      <dsp:spPr>
        <a:xfrm>
          <a:off x="4656674" y="1661455"/>
          <a:ext cx="2878653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>
              <a:solidFill>
                <a:srgbClr val="FF0000"/>
              </a:solidFill>
            </a:rPr>
            <a:t>injection</a:t>
          </a:r>
          <a:r>
            <a:rPr lang="pl-PL" sz="2400" b="1" kern="1200" dirty="0" smtClean="0">
              <a:solidFill>
                <a:srgbClr val="FF0000"/>
              </a:solidFill>
            </a:rPr>
            <a:t> of </a:t>
          </a:r>
          <a:r>
            <a:rPr lang="pl-PL" sz="2400" b="1" kern="1200" dirty="0" err="1" smtClean="0">
              <a:solidFill>
                <a:srgbClr val="FF0000"/>
              </a:solidFill>
            </a:rPr>
            <a:t>hialuronic</a:t>
          </a:r>
          <a:r>
            <a:rPr lang="pl-PL" sz="2400" b="1" kern="1200" dirty="0" smtClean="0">
              <a:solidFill>
                <a:srgbClr val="FF0000"/>
              </a:solidFill>
            </a:rPr>
            <a:t> </a:t>
          </a:r>
          <a:r>
            <a:rPr lang="pl-PL" sz="2400" b="1" kern="1200" dirty="0" err="1" smtClean="0">
              <a:solidFill>
                <a:srgbClr val="FF0000"/>
              </a:solidFill>
            </a:rPr>
            <a:t>acids</a:t>
          </a:r>
          <a:r>
            <a:rPr lang="pl-PL" sz="2400" b="1" kern="1200" dirty="0" smtClean="0">
              <a:solidFill>
                <a:srgbClr val="FF0000"/>
              </a:solidFill>
            </a:rPr>
            <a:t>, </a:t>
          </a:r>
          <a:r>
            <a:rPr lang="pl-PL" sz="2400" b="1" kern="1200" dirty="0" err="1" smtClean="0">
              <a:solidFill>
                <a:srgbClr val="FF0000"/>
              </a:solidFill>
            </a:rPr>
            <a:t>kolagens</a:t>
          </a:r>
          <a:r>
            <a:rPr lang="pl-PL" sz="2400" b="1" kern="1200" dirty="0" smtClean="0">
              <a:solidFill>
                <a:srgbClr val="FF0000"/>
              </a:solidFill>
            </a:rPr>
            <a:t>, PRP</a:t>
          </a:r>
          <a:endParaRPr lang="pl-PL" sz="2400" b="1" kern="1200" dirty="0">
            <a:solidFill>
              <a:srgbClr val="FF0000"/>
            </a:solidFill>
          </a:endParaRPr>
        </a:p>
      </dsp:txBody>
      <dsp:txXfrm>
        <a:off x="4656674" y="1661455"/>
        <a:ext cx="2878653" cy="724154"/>
      </dsp:txXfrm>
    </dsp:sp>
    <dsp:sp modelId="{A5C85EAC-6F5D-B64B-9222-AA7B5925ED47}">
      <dsp:nvSpPr>
        <dsp:cNvPr id="0" name=""/>
        <dsp:cNvSpPr/>
      </dsp:nvSpPr>
      <dsp:spPr>
        <a:xfrm>
          <a:off x="1286926" y="2438400"/>
          <a:ext cx="2489279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>
              <a:solidFill>
                <a:srgbClr val="FF0000"/>
              </a:solidFill>
            </a:rPr>
            <a:t>steroidal</a:t>
          </a:r>
          <a:r>
            <a:rPr lang="pl-PL" sz="2400" b="1" kern="1200" dirty="0" smtClean="0">
              <a:solidFill>
                <a:srgbClr val="FF0000"/>
              </a:solidFill>
            </a:rPr>
            <a:t> </a:t>
          </a:r>
          <a:r>
            <a:rPr lang="pl-PL" sz="2400" b="1" kern="1200" dirty="0" err="1" smtClean="0">
              <a:solidFill>
                <a:srgbClr val="FF0000"/>
              </a:solidFill>
            </a:rPr>
            <a:t>injection</a:t>
          </a:r>
          <a:endParaRPr lang="pl-PL" sz="2400" b="1" kern="1200" dirty="0">
            <a:solidFill>
              <a:srgbClr val="FF0000"/>
            </a:solidFill>
          </a:endParaRPr>
        </a:p>
      </dsp:txBody>
      <dsp:txXfrm>
        <a:off x="1286926" y="2438400"/>
        <a:ext cx="2489279" cy="724154"/>
      </dsp:txXfrm>
    </dsp:sp>
    <dsp:sp modelId="{4E778881-9989-484E-A61B-1ED19D05F29C}">
      <dsp:nvSpPr>
        <dsp:cNvPr id="0" name=""/>
        <dsp:cNvSpPr/>
      </dsp:nvSpPr>
      <dsp:spPr>
        <a:xfrm>
          <a:off x="4237026" y="2747259"/>
          <a:ext cx="98665" cy="98665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3C39ACD-8A7B-4F4E-BCD9-F4FC2C7DA807}">
      <dsp:nvSpPr>
        <dsp:cNvPr id="0" name=""/>
        <dsp:cNvSpPr/>
      </dsp:nvSpPr>
      <dsp:spPr>
        <a:xfrm>
          <a:off x="5328109" y="2519183"/>
          <a:ext cx="1443782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err="1" smtClean="0"/>
            <a:t>arthroscopy</a:t>
          </a:r>
          <a:endParaRPr lang="pl-PL" sz="2100" b="1" kern="1200" dirty="0"/>
        </a:p>
      </dsp:txBody>
      <dsp:txXfrm>
        <a:off x="5328109" y="2519183"/>
        <a:ext cx="1443782" cy="724154"/>
      </dsp:txXfrm>
    </dsp:sp>
    <dsp:sp modelId="{3F172628-ADCA-4143-93D8-4CD562E32ABF}">
      <dsp:nvSpPr>
        <dsp:cNvPr id="0" name=""/>
        <dsp:cNvSpPr/>
      </dsp:nvSpPr>
      <dsp:spPr>
        <a:xfrm>
          <a:off x="3639146" y="3801808"/>
          <a:ext cx="2489279" cy="724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err="1" smtClean="0"/>
            <a:t>endoprothesis</a:t>
          </a:r>
          <a:endParaRPr lang="pl-PL" sz="1600" b="1" kern="1200" dirty="0"/>
        </a:p>
      </dsp:txBody>
      <dsp:txXfrm>
        <a:off x="3639146" y="3801808"/>
        <a:ext cx="2489279" cy="724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2413F-470C-DC43-B925-0636C37E6B66}">
      <dsp:nvSpPr>
        <dsp:cNvPr id="0" name=""/>
        <dsp:cNvSpPr/>
      </dsp:nvSpPr>
      <dsp:spPr>
        <a:xfrm>
          <a:off x="123265" y="-24288"/>
          <a:ext cx="7884161" cy="492760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9B7031-EF40-3D4A-A023-5FDD44CE2CF2}">
      <dsp:nvSpPr>
        <dsp:cNvPr id="0" name=""/>
        <dsp:cNvSpPr/>
      </dsp:nvSpPr>
      <dsp:spPr>
        <a:xfrm>
          <a:off x="899854" y="3639876"/>
          <a:ext cx="181335" cy="1813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F53435-4986-DC49-9949-18AF6BD4816D}">
      <dsp:nvSpPr>
        <dsp:cNvPr id="0" name=""/>
        <dsp:cNvSpPr/>
      </dsp:nvSpPr>
      <dsp:spPr>
        <a:xfrm>
          <a:off x="1417812" y="3681967"/>
          <a:ext cx="2488840" cy="126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86" tIns="0" rIns="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</a:rPr>
            <a:t>fast </a:t>
          </a:r>
          <a:r>
            <a:rPr lang="pl-PL" sz="2000" b="1" kern="1200" dirty="0" err="1" smtClean="0">
              <a:solidFill>
                <a:srgbClr val="FF0000"/>
              </a:solidFill>
            </a:rPr>
            <a:t>rehabilitaction</a:t>
          </a:r>
          <a:r>
            <a:rPr lang="pl-PL" sz="2000" b="1" kern="1200" dirty="0" smtClean="0">
              <a:solidFill>
                <a:srgbClr val="FF0000"/>
              </a:solidFill>
            </a:rPr>
            <a:t> (</a:t>
          </a:r>
          <a:r>
            <a:rPr lang="pl-PL" sz="2000" b="1" kern="1200" dirty="0" err="1" smtClean="0">
              <a:solidFill>
                <a:srgbClr val="FF0000"/>
              </a:solidFill>
            </a:rPr>
            <a:t>think</a:t>
          </a:r>
          <a:r>
            <a:rPr lang="pl-PL" sz="2000" b="1" kern="1200" dirty="0" smtClean="0">
              <a:solidFill>
                <a:srgbClr val="FF0000"/>
              </a:solidFill>
            </a:rPr>
            <a:t> </a:t>
          </a:r>
          <a:r>
            <a:rPr lang="pl-PL" sz="2000" b="1" kern="1200" dirty="0" err="1" smtClean="0">
              <a:solidFill>
                <a:srgbClr val="FF0000"/>
              </a:solidFill>
            </a:rPr>
            <a:t>about</a:t>
          </a:r>
          <a:r>
            <a:rPr lang="pl-PL" sz="2000" b="1" kern="1200" dirty="0" smtClean="0">
              <a:solidFill>
                <a:srgbClr val="FF0000"/>
              </a:solidFill>
            </a:rPr>
            <a:t> </a:t>
          </a:r>
          <a:r>
            <a:rPr lang="pl-PL" sz="2000" b="1" kern="1200" dirty="0" err="1" smtClean="0">
              <a:solidFill>
                <a:srgbClr val="FF0000"/>
              </a:solidFill>
            </a:rPr>
            <a:t>it</a:t>
          </a:r>
          <a:r>
            <a:rPr lang="pl-PL" sz="2000" b="1" kern="1200" dirty="0" smtClean="0">
              <a:solidFill>
                <a:srgbClr val="FF0000"/>
              </a:solidFill>
            </a:rPr>
            <a:t> </a:t>
          </a:r>
          <a:r>
            <a:rPr lang="pl-PL" sz="2000" b="1" kern="1200" dirty="0" err="1" smtClean="0">
              <a:solidFill>
                <a:srgbClr val="FF0000"/>
              </a:solidFill>
            </a:rPr>
            <a:t>before</a:t>
          </a:r>
          <a:r>
            <a:rPr lang="pl-PL" sz="2000" b="1" kern="1200" dirty="0" smtClean="0">
              <a:solidFill>
                <a:srgbClr val="FF0000"/>
              </a:solidFill>
            </a:rPr>
            <a:t> </a:t>
          </a:r>
          <a:r>
            <a:rPr lang="pl-PL" sz="2000" b="1" kern="1200" dirty="0" err="1" smtClean="0">
              <a:solidFill>
                <a:srgbClr val="FF0000"/>
              </a:solidFill>
            </a:rPr>
            <a:t>operation</a:t>
          </a:r>
          <a:r>
            <a:rPr lang="pl-PL" sz="2000" b="1" kern="1200" dirty="0" smtClean="0">
              <a:solidFill>
                <a:srgbClr val="FF0000"/>
              </a:solidFill>
            </a:rPr>
            <a:t>)</a:t>
          </a:r>
          <a:endParaRPr lang="pl-PL" sz="2000" b="1" kern="1200" dirty="0">
            <a:solidFill>
              <a:srgbClr val="FF0000"/>
            </a:solidFill>
          </a:endParaRPr>
        </a:p>
      </dsp:txBody>
      <dsp:txXfrm>
        <a:off x="1417812" y="3681967"/>
        <a:ext cx="2488840" cy="1269921"/>
      </dsp:txXfrm>
    </dsp:sp>
    <dsp:sp modelId="{C17D2F08-15AD-FC4E-A9AE-5F59FE5C4C2A}">
      <dsp:nvSpPr>
        <dsp:cNvPr id="0" name=""/>
        <dsp:cNvSpPr/>
      </dsp:nvSpPr>
      <dsp:spPr>
        <a:xfrm>
          <a:off x="1881433" y="2696733"/>
          <a:ext cx="283829" cy="283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670364-3C4F-864B-BC36-ACECD1C4D4A4}">
      <dsp:nvSpPr>
        <dsp:cNvPr id="0" name=""/>
        <dsp:cNvSpPr/>
      </dsp:nvSpPr>
      <dsp:spPr>
        <a:xfrm>
          <a:off x="1" y="707366"/>
          <a:ext cx="2654501" cy="176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96" tIns="0" rIns="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14 </a:t>
          </a:r>
          <a:r>
            <a:rPr lang="pl-PL" sz="2000" b="1" kern="1200" dirty="0" err="1" smtClean="0"/>
            <a:t>days</a:t>
          </a:r>
          <a:r>
            <a:rPr lang="pl-PL" sz="2000" b="1" kern="1200" dirty="0" smtClean="0"/>
            <a:t>                      </a:t>
          </a:r>
          <a:r>
            <a:rPr lang="pl-PL" sz="2000" b="1" kern="1200" dirty="0" err="1" smtClean="0"/>
            <a:t>after</a:t>
          </a:r>
          <a:r>
            <a:rPr lang="pl-PL" sz="2000" b="1" kern="1200" dirty="0" smtClean="0"/>
            <a:t> </a:t>
          </a:r>
          <a:r>
            <a:rPr lang="pl-PL" sz="2000" b="1" kern="1200" dirty="0" err="1" smtClean="0"/>
            <a:t>operation</a:t>
          </a:r>
          <a:r>
            <a:rPr lang="pl-PL" sz="2000" b="1" kern="1200" dirty="0" smtClean="0"/>
            <a:t> </a:t>
          </a:r>
          <a:r>
            <a:rPr lang="pl-PL" sz="2000" b="1" kern="1200" dirty="0" err="1" smtClean="0"/>
            <a:t>remove</a:t>
          </a:r>
          <a:r>
            <a:rPr lang="pl-PL" sz="2000" b="1" kern="1200" dirty="0" smtClean="0"/>
            <a:t> the </a:t>
          </a:r>
          <a:r>
            <a:rPr lang="pl-PL" sz="2000" b="1" kern="1200" dirty="0" err="1" smtClean="0"/>
            <a:t>sutures</a:t>
          </a:r>
          <a:endParaRPr lang="pl-PL" sz="2000" b="1" kern="120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err="1" smtClean="0"/>
            <a:t>wound</a:t>
          </a:r>
          <a:r>
            <a:rPr lang="pl-PL" sz="2000" b="1" kern="1200" dirty="0" smtClean="0"/>
            <a:t> </a:t>
          </a:r>
          <a:r>
            <a:rPr lang="pl-PL" sz="2000" b="1" kern="1200" dirty="0" err="1" smtClean="0"/>
            <a:t>healing</a:t>
          </a:r>
          <a:endParaRPr lang="pl-PL" sz="2000" b="1" kern="120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/>
            <a:t>Antitrombotic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injection</a:t>
          </a:r>
          <a:endParaRPr lang="pl-PL" sz="1800" kern="1200" dirty="0"/>
        </a:p>
      </dsp:txBody>
      <dsp:txXfrm>
        <a:off x="1" y="707366"/>
        <a:ext cx="2654501" cy="1764896"/>
      </dsp:txXfrm>
    </dsp:sp>
    <dsp:sp modelId="{9F003F0F-5BD6-E44F-9A71-0CF3A4449BF4}">
      <dsp:nvSpPr>
        <dsp:cNvPr id="0" name=""/>
        <dsp:cNvSpPr/>
      </dsp:nvSpPr>
      <dsp:spPr>
        <a:xfrm>
          <a:off x="3142898" y="1944781"/>
          <a:ext cx="378439" cy="3784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B300A4-0EBA-C648-A5D1-A90C7BEE151A}">
      <dsp:nvSpPr>
        <dsp:cNvPr id="0" name=""/>
        <dsp:cNvSpPr/>
      </dsp:nvSpPr>
      <dsp:spPr>
        <a:xfrm>
          <a:off x="2590332" y="320489"/>
          <a:ext cx="2081729" cy="122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527" tIns="0" rIns="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6 </a:t>
          </a:r>
          <a:r>
            <a:rPr lang="pl-PL" sz="2000" b="1" kern="1200" dirty="0" err="1" smtClean="0"/>
            <a:t>weeks</a:t>
          </a:r>
          <a:r>
            <a:rPr lang="pl-PL" sz="2000" b="1" kern="1200" dirty="0" smtClean="0"/>
            <a:t>          </a:t>
          </a:r>
          <a:r>
            <a:rPr lang="pl-PL" sz="2000" b="1" kern="1200" dirty="0" err="1" smtClean="0"/>
            <a:t>walking</a:t>
          </a:r>
          <a:r>
            <a:rPr lang="pl-PL" sz="2000" b="1" kern="1200" dirty="0" smtClean="0"/>
            <a:t> with </a:t>
          </a:r>
          <a:r>
            <a:rPr lang="pl-PL" sz="2000" b="1" kern="1200" dirty="0" err="1" smtClean="0"/>
            <a:t>sticks</a:t>
          </a:r>
          <a:endParaRPr lang="pl-PL" sz="2000" kern="1200" dirty="0"/>
        </a:p>
      </dsp:txBody>
      <dsp:txXfrm>
        <a:off x="2590332" y="320489"/>
        <a:ext cx="2081729" cy="1222208"/>
      </dsp:txXfrm>
    </dsp:sp>
    <dsp:sp modelId="{863045D0-DC1B-974A-8D15-DD78B5C3FE3B}">
      <dsp:nvSpPr>
        <dsp:cNvPr id="0" name=""/>
        <dsp:cNvSpPr/>
      </dsp:nvSpPr>
      <dsp:spPr>
        <a:xfrm>
          <a:off x="4609352" y="1357411"/>
          <a:ext cx="488818" cy="4888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7D22A5-53C5-DC45-A10D-5620F942E640}">
      <dsp:nvSpPr>
        <dsp:cNvPr id="0" name=""/>
        <dsp:cNvSpPr/>
      </dsp:nvSpPr>
      <dsp:spPr>
        <a:xfrm>
          <a:off x="4263979" y="0"/>
          <a:ext cx="2129133" cy="1743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015" tIns="0" rIns="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X-</a:t>
          </a:r>
          <a:r>
            <a:rPr lang="pl-PL" sz="2000" b="1" kern="1200" dirty="0" err="1" smtClean="0"/>
            <a:t>ray</a:t>
          </a:r>
          <a:r>
            <a:rPr lang="pl-PL" sz="2000" b="1" kern="1200" dirty="0" smtClean="0"/>
            <a:t> </a:t>
          </a:r>
          <a:r>
            <a:rPr lang="pl-PL" sz="2000" b="1" kern="1200" dirty="0" err="1" smtClean="0"/>
            <a:t>pictures</a:t>
          </a:r>
          <a:r>
            <a:rPr lang="pl-PL" sz="2000" b="1" kern="1200" dirty="0" smtClean="0"/>
            <a:t>      6 </a:t>
          </a:r>
          <a:r>
            <a:rPr lang="pl-PL" sz="2000" b="1" kern="1200" dirty="0" err="1" smtClean="0"/>
            <a:t>week</a:t>
          </a:r>
          <a:r>
            <a:rPr lang="pl-PL" sz="2000" b="1" kern="1200" dirty="0" smtClean="0"/>
            <a:t> </a:t>
          </a:r>
          <a:r>
            <a:rPr lang="pl-PL" sz="2000" b="1" kern="1200" dirty="0" err="1" smtClean="0"/>
            <a:t>after</a:t>
          </a:r>
          <a:r>
            <a:rPr lang="pl-PL" sz="2000" b="1" kern="1200" dirty="0" smtClean="0"/>
            <a:t> </a:t>
          </a:r>
          <a:r>
            <a:rPr lang="pl-PL" sz="2000" b="1" kern="1200" dirty="0" err="1" smtClean="0"/>
            <a:t>operation</a:t>
          </a:r>
          <a:endParaRPr lang="pl-PL" sz="2000" b="1" kern="1200" dirty="0"/>
        </a:p>
      </dsp:txBody>
      <dsp:txXfrm>
        <a:off x="4263979" y="0"/>
        <a:ext cx="2129133" cy="1743617"/>
      </dsp:txXfrm>
    </dsp:sp>
    <dsp:sp modelId="{3D877013-6800-0842-83AB-220A0CFD53E3}">
      <dsp:nvSpPr>
        <dsp:cNvPr id="0" name=""/>
        <dsp:cNvSpPr/>
      </dsp:nvSpPr>
      <dsp:spPr>
        <a:xfrm>
          <a:off x="6119169" y="965174"/>
          <a:ext cx="622848" cy="6228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DB7E2-AD4F-5E4F-8909-9AE80BFF8773}">
      <dsp:nvSpPr>
        <dsp:cNvPr id="0" name=""/>
        <dsp:cNvSpPr/>
      </dsp:nvSpPr>
      <dsp:spPr>
        <a:xfrm>
          <a:off x="5988497" y="2619026"/>
          <a:ext cx="2519714" cy="207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035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FF0000"/>
              </a:solidFill>
            </a:rPr>
            <a:t>fast </a:t>
          </a:r>
          <a:r>
            <a:rPr lang="pl-PL" sz="2400" b="1" kern="1200" dirty="0" err="1" smtClean="0">
              <a:solidFill>
                <a:srgbClr val="FF0000"/>
              </a:solidFill>
            </a:rPr>
            <a:t>rehabilitation</a:t>
          </a:r>
          <a:endParaRPr lang="pl-PL" sz="2400" b="1" kern="1200" dirty="0">
            <a:solidFill>
              <a:srgbClr val="FF0000"/>
            </a:solidFill>
          </a:endParaRPr>
        </a:p>
      </dsp:txBody>
      <dsp:txXfrm>
        <a:off x="5988497" y="2619026"/>
        <a:ext cx="2519714" cy="20723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5E48A-BE28-2E42-A0BF-C9A8BE0BE5D6}">
      <dsp:nvSpPr>
        <dsp:cNvPr id="0" name=""/>
        <dsp:cNvSpPr/>
      </dsp:nvSpPr>
      <dsp:spPr>
        <a:xfrm>
          <a:off x="1154430" y="0"/>
          <a:ext cx="4588933" cy="458893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517D7A-3744-564F-B176-92D8A3F8C447}">
      <dsp:nvSpPr>
        <dsp:cNvPr id="0" name=""/>
        <dsp:cNvSpPr/>
      </dsp:nvSpPr>
      <dsp:spPr>
        <a:xfrm>
          <a:off x="3448896" y="461358"/>
          <a:ext cx="2982806" cy="5431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loss of blood (hemorrhage) -&gt; stroke</a:t>
          </a:r>
          <a:endParaRPr lang="pl-PL" sz="2000" kern="1200"/>
        </a:p>
      </dsp:txBody>
      <dsp:txXfrm>
        <a:off x="3475410" y="487872"/>
        <a:ext cx="2929778" cy="490115"/>
      </dsp:txXfrm>
    </dsp:sp>
    <dsp:sp modelId="{149E85F9-42B9-3E4F-BC1C-C4F379D647CB}">
      <dsp:nvSpPr>
        <dsp:cNvPr id="0" name=""/>
        <dsp:cNvSpPr/>
      </dsp:nvSpPr>
      <dsp:spPr>
        <a:xfrm>
          <a:off x="3448896" y="1072394"/>
          <a:ext cx="2982806" cy="5431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/>
            <a:t>hip fracture (pelvis &amp; femur)</a:t>
          </a:r>
          <a:endParaRPr lang="pl-PL" sz="1800" kern="1200"/>
        </a:p>
      </dsp:txBody>
      <dsp:txXfrm>
        <a:off x="3475410" y="1098908"/>
        <a:ext cx="2929778" cy="490115"/>
      </dsp:txXfrm>
    </dsp:sp>
    <dsp:sp modelId="{1684D32F-B177-0545-BECD-0396DE92F515}">
      <dsp:nvSpPr>
        <dsp:cNvPr id="0" name=""/>
        <dsp:cNvSpPr/>
      </dsp:nvSpPr>
      <dsp:spPr>
        <a:xfrm>
          <a:off x="3448896" y="1683430"/>
          <a:ext cx="2982806" cy="5431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/>
            <a:t>knee fracture (femur &amp; tibia)</a:t>
          </a:r>
          <a:endParaRPr lang="pl-PL" sz="1800" kern="1200"/>
        </a:p>
      </dsp:txBody>
      <dsp:txXfrm>
        <a:off x="3475410" y="1709944"/>
        <a:ext cx="2929778" cy="490115"/>
      </dsp:txXfrm>
    </dsp:sp>
    <dsp:sp modelId="{4170C4F3-3941-524C-AA55-65E0882EE963}">
      <dsp:nvSpPr>
        <dsp:cNvPr id="0" name=""/>
        <dsp:cNvSpPr/>
      </dsp:nvSpPr>
      <dsp:spPr>
        <a:xfrm>
          <a:off x="3448896" y="2294466"/>
          <a:ext cx="2982806" cy="5431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/>
            <a:t>bacterial infection</a:t>
          </a:r>
          <a:endParaRPr lang="pl-PL" sz="1800" kern="1200"/>
        </a:p>
      </dsp:txBody>
      <dsp:txXfrm>
        <a:off x="3475410" y="2320980"/>
        <a:ext cx="2929778" cy="490115"/>
      </dsp:txXfrm>
    </dsp:sp>
    <dsp:sp modelId="{072B4B8F-97A6-5C44-8A5C-368355186FBC}">
      <dsp:nvSpPr>
        <dsp:cNvPr id="0" name=""/>
        <dsp:cNvSpPr/>
      </dsp:nvSpPr>
      <dsp:spPr>
        <a:xfrm>
          <a:off x="3448896" y="2905502"/>
          <a:ext cx="2982806" cy="5431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/>
            <a:t>nerves dysfuntions</a:t>
          </a:r>
          <a:endParaRPr lang="pl-PL" sz="1800" kern="1200"/>
        </a:p>
      </dsp:txBody>
      <dsp:txXfrm>
        <a:off x="3475410" y="2932016"/>
        <a:ext cx="2929778" cy="490115"/>
      </dsp:txXfrm>
    </dsp:sp>
    <dsp:sp modelId="{0D0C7BEA-7696-A646-BC8A-1253F0A182C5}">
      <dsp:nvSpPr>
        <dsp:cNvPr id="0" name=""/>
        <dsp:cNvSpPr/>
      </dsp:nvSpPr>
      <dsp:spPr>
        <a:xfrm>
          <a:off x="3448896" y="3516538"/>
          <a:ext cx="2982806" cy="5431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/>
            <a:t>intestine perforation</a:t>
          </a:r>
          <a:endParaRPr lang="pl-PL" sz="1800" kern="1200"/>
        </a:p>
      </dsp:txBody>
      <dsp:txXfrm>
        <a:off x="3475410" y="3543052"/>
        <a:ext cx="2929778" cy="4901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2A63A-39AB-514A-A9BF-A3B1187FD236}">
      <dsp:nvSpPr>
        <dsp:cNvPr id="0" name=""/>
        <dsp:cNvSpPr/>
      </dsp:nvSpPr>
      <dsp:spPr>
        <a:xfrm>
          <a:off x="225028" y="681"/>
          <a:ext cx="2431107" cy="14586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0000"/>
              </a:solidFill>
            </a:rPr>
            <a:t>Pain (6 weeks) 50% -&gt; after 15%</a:t>
          </a:r>
          <a:endParaRPr lang="en-US" sz="2800" b="1" kern="1200" dirty="0">
            <a:solidFill>
              <a:srgbClr val="000000"/>
            </a:solidFill>
          </a:endParaRPr>
        </a:p>
      </dsp:txBody>
      <dsp:txXfrm>
        <a:off x="225028" y="681"/>
        <a:ext cx="2431107" cy="1458664"/>
      </dsp:txXfrm>
    </dsp:sp>
    <dsp:sp modelId="{C227060C-CB9E-A94C-BE4D-308359BFF6F0}">
      <dsp:nvSpPr>
        <dsp:cNvPr id="0" name=""/>
        <dsp:cNvSpPr/>
      </dsp:nvSpPr>
      <dsp:spPr>
        <a:xfrm>
          <a:off x="2899246" y="681"/>
          <a:ext cx="2431107" cy="14586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000000"/>
              </a:solidFill>
            </a:rPr>
            <a:t>Leg </a:t>
          </a:r>
          <a:r>
            <a:rPr lang="pl-PL" sz="2400" b="1" kern="1200" dirty="0" err="1" smtClean="0">
              <a:solidFill>
                <a:srgbClr val="000000"/>
              </a:solidFill>
            </a:rPr>
            <a:t>lengthening</a:t>
          </a:r>
          <a:r>
            <a:rPr lang="pl-PL" sz="2400" b="1" kern="1200" dirty="0" smtClean="0">
              <a:solidFill>
                <a:srgbClr val="000000"/>
              </a:solidFill>
            </a:rPr>
            <a:t> </a:t>
          </a:r>
          <a:r>
            <a:rPr lang="pl-PL" sz="2400" b="1" kern="1200" dirty="0" err="1" smtClean="0">
              <a:solidFill>
                <a:srgbClr val="000000"/>
              </a:solidFill>
            </a:rPr>
            <a:t>or</a:t>
          </a:r>
          <a:r>
            <a:rPr lang="pl-PL" sz="2400" b="1" kern="1200" dirty="0" smtClean="0">
              <a:solidFill>
                <a:srgbClr val="000000"/>
              </a:solidFill>
            </a:rPr>
            <a:t> </a:t>
          </a:r>
          <a:r>
            <a:rPr lang="pl-PL" sz="2400" b="1" kern="1200" dirty="0" err="1" smtClean="0">
              <a:solidFill>
                <a:srgbClr val="000000"/>
              </a:solidFill>
            </a:rPr>
            <a:t>shortening</a:t>
          </a:r>
          <a:r>
            <a:rPr lang="pl-PL" sz="2400" b="1" kern="1200" dirty="0" smtClean="0">
              <a:solidFill>
                <a:srgbClr val="000000"/>
              </a:solidFill>
            </a:rPr>
            <a:t> 10%</a:t>
          </a:r>
          <a:endParaRPr lang="pl-PL" sz="2400" b="1" kern="1200" dirty="0">
            <a:solidFill>
              <a:srgbClr val="000000"/>
            </a:solidFill>
          </a:endParaRPr>
        </a:p>
      </dsp:txBody>
      <dsp:txXfrm>
        <a:off x="2899246" y="681"/>
        <a:ext cx="2431107" cy="1458664"/>
      </dsp:txXfrm>
    </dsp:sp>
    <dsp:sp modelId="{FCC182F6-90F4-7140-8276-133B23E67120}">
      <dsp:nvSpPr>
        <dsp:cNvPr id="0" name=""/>
        <dsp:cNvSpPr/>
      </dsp:nvSpPr>
      <dsp:spPr>
        <a:xfrm>
          <a:off x="5573464" y="681"/>
          <a:ext cx="2431107" cy="14586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solidFill>
                <a:srgbClr val="000000"/>
              </a:solidFill>
            </a:rPr>
            <a:t>It </a:t>
          </a:r>
          <a:r>
            <a:rPr lang="pl-PL" sz="2600" kern="1200" dirty="0" err="1" smtClean="0">
              <a:solidFill>
                <a:srgbClr val="000000"/>
              </a:solidFill>
            </a:rPr>
            <a:t>can</a:t>
          </a:r>
          <a:r>
            <a:rPr lang="pl-PL" sz="2600" kern="1200" dirty="0" smtClean="0">
              <a:solidFill>
                <a:srgbClr val="000000"/>
              </a:solidFill>
            </a:rPr>
            <a:t> be </a:t>
          </a:r>
          <a:r>
            <a:rPr lang="pl-PL" sz="2600" kern="1200" dirty="0" err="1" smtClean="0">
              <a:solidFill>
                <a:srgbClr val="000000"/>
              </a:solidFill>
            </a:rPr>
            <a:t>worse</a:t>
          </a:r>
          <a:r>
            <a:rPr lang="pl-PL" sz="2600" kern="1200" dirty="0" smtClean="0">
              <a:solidFill>
                <a:srgbClr val="000000"/>
              </a:solidFill>
            </a:rPr>
            <a:t> </a:t>
          </a:r>
          <a:r>
            <a:rPr lang="pl-PL" sz="2600" kern="1200" dirty="0" err="1" smtClean="0">
              <a:solidFill>
                <a:srgbClr val="000000"/>
              </a:solidFill>
            </a:rPr>
            <a:t>stiffness</a:t>
          </a:r>
          <a:endParaRPr lang="pl-PL" sz="2600" kern="1200" dirty="0" smtClean="0">
            <a:solidFill>
              <a:srgbClr val="000000"/>
            </a:solidFill>
          </a:endParaRP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solidFill>
                <a:srgbClr val="000000"/>
              </a:solidFill>
            </a:rPr>
            <a:t>10%</a:t>
          </a:r>
          <a:endParaRPr lang="pl-PL" sz="2600" kern="1200" dirty="0">
            <a:solidFill>
              <a:srgbClr val="000000"/>
            </a:solidFill>
          </a:endParaRPr>
        </a:p>
      </dsp:txBody>
      <dsp:txXfrm>
        <a:off x="5573464" y="681"/>
        <a:ext cx="2431107" cy="1458664"/>
      </dsp:txXfrm>
    </dsp:sp>
    <dsp:sp modelId="{A348A23F-B49C-8342-998A-B7CA790CF7E4}">
      <dsp:nvSpPr>
        <dsp:cNvPr id="0" name=""/>
        <dsp:cNvSpPr/>
      </dsp:nvSpPr>
      <dsp:spPr>
        <a:xfrm>
          <a:off x="225028" y="1702456"/>
          <a:ext cx="2431107" cy="14586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smtClean="0">
              <a:solidFill>
                <a:srgbClr val="000000"/>
              </a:solidFill>
            </a:rPr>
            <a:t>hematoma 5-10%</a:t>
          </a:r>
          <a:endParaRPr lang="pl-PL" sz="2600" kern="1200">
            <a:solidFill>
              <a:srgbClr val="000000"/>
            </a:solidFill>
          </a:endParaRPr>
        </a:p>
      </dsp:txBody>
      <dsp:txXfrm>
        <a:off x="225028" y="1702456"/>
        <a:ext cx="2431107" cy="1458664"/>
      </dsp:txXfrm>
    </dsp:sp>
    <dsp:sp modelId="{AE4F2D57-EE68-1647-A100-CFFD1231B4DF}">
      <dsp:nvSpPr>
        <dsp:cNvPr id="0" name=""/>
        <dsp:cNvSpPr/>
      </dsp:nvSpPr>
      <dsp:spPr>
        <a:xfrm>
          <a:off x="2899246" y="1702456"/>
          <a:ext cx="2431107" cy="14586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err="1" smtClean="0">
              <a:solidFill>
                <a:srgbClr val="000000"/>
              </a:solidFill>
            </a:rPr>
            <a:t>Bacterial</a:t>
          </a:r>
          <a:r>
            <a:rPr lang="pl-PL" sz="2600" kern="1200" dirty="0" smtClean="0">
              <a:solidFill>
                <a:srgbClr val="000000"/>
              </a:solidFill>
            </a:rPr>
            <a:t> </a:t>
          </a:r>
          <a:r>
            <a:rPr lang="pl-PL" sz="2600" kern="1200" dirty="0" err="1" smtClean="0">
              <a:solidFill>
                <a:srgbClr val="000000"/>
              </a:solidFill>
            </a:rPr>
            <a:t>infection</a:t>
          </a:r>
          <a:r>
            <a:rPr lang="pl-PL" sz="2600" kern="1200" dirty="0" smtClean="0">
              <a:solidFill>
                <a:srgbClr val="000000"/>
              </a:solidFill>
            </a:rPr>
            <a:t> 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solidFill>
                <a:srgbClr val="000000"/>
              </a:solidFill>
            </a:rPr>
            <a:t>2-10%</a:t>
          </a:r>
          <a:endParaRPr lang="pl-PL" sz="2600" kern="1200" dirty="0">
            <a:solidFill>
              <a:srgbClr val="000000"/>
            </a:solidFill>
          </a:endParaRPr>
        </a:p>
      </dsp:txBody>
      <dsp:txXfrm>
        <a:off x="2899246" y="1702456"/>
        <a:ext cx="2431107" cy="1458664"/>
      </dsp:txXfrm>
    </dsp:sp>
    <dsp:sp modelId="{B150AB5D-8034-384E-BA2A-D9F0AF638E39}">
      <dsp:nvSpPr>
        <dsp:cNvPr id="0" name=""/>
        <dsp:cNvSpPr/>
      </dsp:nvSpPr>
      <dsp:spPr>
        <a:xfrm>
          <a:off x="5573464" y="1702456"/>
          <a:ext cx="2431107" cy="14586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solidFill>
                <a:srgbClr val="000000"/>
              </a:solidFill>
            </a:rPr>
            <a:t>Implant </a:t>
          </a:r>
          <a:r>
            <a:rPr lang="pl-PL" sz="2600" kern="1200" dirty="0" err="1" smtClean="0">
              <a:solidFill>
                <a:srgbClr val="000000"/>
              </a:solidFill>
            </a:rPr>
            <a:t>dislocations</a:t>
          </a:r>
          <a:r>
            <a:rPr lang="pl-PL" sz="2600" kern="1200" dirty="0" smtClean="0">
              <a:solidFill>
                <a:srgbClr val="000000"/>
              </a:solidFill>
            </a:rPr>
            <a:t> 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solidFill>
                <a:srgbClr val="000000"/>
              </a:solidFill>
            </a:rPr>
            <a:t>5%</a:t>
          </a:r>
          <a:endParaRPr lang="pl-PL" sz="2600" kern="1200" dirty="0">
            <a:solidFill>
              <a:srgbClr val="000000"/>
            </a:solidFill>
          </a:endParaRPr>
        </a:p>
      </dsp:txBody>
      <dsp:txXfrm>
        <a:off x="5573464" y="1702456"/>
        <a:ext cx="2431107" cy="1458664"/>
      </dsp:txXfrm>
    </dsp:sp>
    <dsp:sp modelId="{079ECBF6-E49A-4145-8F65-A25EC60D1616}">
      <dsp:nvSpPr>
        <dsp:cNvPr id="0" name=""/>
        <dsp:cNvSpPr/>
      </dsp:nvSpPr>
      <dsp:spPr>
        <a:xfrm>
          <a:off x="225028" y="3404231"/>
          <a:ext cx="2431107" cy="14586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err="1" smtClean="0">
              <a:solidFill>
                <a:srgbClr val="000000"/>
              </a:solidFill>
            </a:rPr>
            <a:t>Periprostetic</a:t>
          </a:r>
          <a:r>
            <a:rPr lang="pl-PL" sz="2600" kern="1200" dirty="0" smtClean="0">
              <a:solidFill>
                <a:srgbClr val="000000"/>
              </a:solidFill>
            </a:rPr>
            <a:t> </a:t>
          </a:r>
          <a:r>
            <a:rPr lang="pl-PL" sz="2600" kern="1200" dirty="0" err="1" smtClean="0">
              <a:solidFill>
                <a:srgbClr val="000000"/>
              </a:solidFill>
            </a:rPr>
            <a:t>fractures</a:t>
          </a:r>
          <a:r>
            <a:rPr lang="pl-PL" sz="2600" kern="1200" dirty="0" smtClean="0">
              <a:solidFill>
                <a:srgbClr val="000000"/>
              </a:solidFill>
            </a:rPr>
            <a:t> 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solidFill>
                <a:srgbClr val="000000"/>
              </a:solidFill>
            </a:rPr>
            <a:t>5%</a:t>
          </a:r>
          <a:endParaRPr lang="pl-PL" sz="2600" kern="1200" dirty="0">
            <a:solidFill>
              <a:srgbClr val="000000"/>
            </a:solidFill>
          </a:endParaRPr>
        </a:p>
      </dsp:txBody>
      <dsp:txXfrm>
        <a:off x="225028" y="3404231"/>
        <a:ext cx="2431107" cy="1458664"/>
      </dsp:txXfrm>
    </dsp:sp>
    <dsp:sp modelId="{2558A64D-0FCB-3845-9010-D633FBCF7CF3}">
      <dsp:nvSpPr>
        <dsp:cNvPr id="0" name=""/>
        <dsp:cNvSpPr/>
      </dsp:nvSpPr>
      <dsp:spPr>
        <a:xfrm>
          <a:off x="2899246" y="3404231"/>
          <a:ext cx="2431107" cy="14586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err="1" smtClean="0">
              <a:solidFill>
                <a:srgbClr val="000000"/>
              </a:solidFill>
            </a:rPr>
            <a:t>Nerves</a:t>
          </a:r>
          <a:r>
            <a:rPr lang="pl-PL" sz="2600" kern="1200" dirty="0" smtClean="0">
              <a:solidFill>
                <a:srgbClr val="000000"/>
              </a:solidFill>
            </a:rPr>
            <a:t> </a:t>
          </a:r>
          <a:r>
            <a:rPr lang="pl-PL" sz="2600" kern="1200" dirty="0" err="1" smtClean="0">
              <a:solidFill>
                <a:srgbClr val="000000"/>
              </a:solidFill>
            </a:rPr>
            <a:t>dysfuntions</a:t>
          </a:r>
          <a:r>
            <a:rPr lang="pl-PL" sz="2600" kern="1200" dirty="0" smtClean="0">
              <a:solidFill>
                <a:srgbClr val="000000"/>
              </a:solidFill>
            </a:rPr>
            <a:t> 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>
              <a:solidFill>
                <a:srgbClr val="000000"/>
              </a:solidFill>
            </a:rPr>
            <a:t>5%</a:t>
          </a:r>
          <a:endParaRPr lang="pl-PL" sz="2600" kern="1200" dirty="0">
            <a:solidFill>
              <a:srgbClr val="000000"/>
            </a:solidFill>
          </a:endParaRPr>
        </a:p>
      </dsp:txBody>
      <dsp:txXfrm>
        <a:off x="2899246" y="3404231"/>
        <a:ext cx="2431107" cy="1458664"/>
      </dsp:txXfrm>
    </dsp:sp>
    <dsp:sp modelId="{6C75DF28-87B9-8D49-976E-4237A17959E7}">
      <dsp:nvSpPr>
        <dsp:cNvPr id="0" name=""/>
        <dsp:cNvSpPr/>
      </dsp:nvSpPr>
      <dsp:spPr>
        <a:xfrm>
          <a:off x="5573464" y="3404231"/>
          <a:ext cx="2431107" cy="14586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1" kern="1200" dirty="0" smtClean="0">
              <a:solidFill>
                <a:srgbClr val="000000"/>
              </a:solidFill>
            </a:rPr>
            <a:t>Bad </a:t>
          </a:r>
          <a:r>
            <a:rPr lang="pl-PL" sz="2600" b="1" kern="1200" dirty="0" err="1" smtClean="0">
              <a:solidFill>
                <a:srgbClr val="000000"/>
              </a:solidFill>
            </a:rPr>
            <a:t>wound</a:t>
          </a:r>
          <a:r>
            <a:rPr lang="pl-PL" sz="2600" b="1" kern="1200" dirty="0" smtClean="0">
              <a:solidFill>
                <a:srgbClr val="000000"/>
              </a:solidFill>
            </a:rPr>
            <a:t> </a:t>
          </a:r>
          <a:r>
            <a:rPr lang="pl-PL" sz="2600" b="1" kern="1200" dirty="0" err="1" smtClean="0">
              <a:solidFill>
                <a:srgbClr val="000000"/>
              </a:solidFill>
            </a:rPr>
            <a:t>healing</a:t>
          </a:r>
          <a:r>
            <a:rPr lang="pl-PL" sz="2600" b="1" kern="1200" dirty="0" smtClean="0">
              <a:solidFill>
                <a:srgbClr val="000000"/>
              </a:solidFill>
            </a:rPr>
            <a:t> 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1" kern="1200" dirty="0" smtClean="0">
              <a:solidFill>
                <a:srgbClr val="000000"/>
              </a:solidFill>
            </a:rPr>
            <a:t>2%</a:t>
          </a:r>
          <a:endParaRPr lang="pl-PL" sz="2600" kern="1200" dirty="0">
            <a:solidFill>
              <a:srgbClr val="000000"/>
            </a:solidFill>
          </a:endParaRPr>
        </a:p>
      </dsp:txBody>
      <dsp:txXfrm>
        <a:off x="5573464" y="3404231"/>
        <a:ext cx="2431107" cy="14586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A8F26-3E6A-7446-8B1B-23C163056CEF}">
      <dsp:nvSpPr>
        <dsp:cNvPr id="0" name=""/>
        <dsp:cNvSpPr/>
      </dsp:nvSpPr>
      <dsp:spPr>
        <a:xfrm rot="4396374">
          <a:off x="287482" y="965699"/>
          <a:ext cx="4189355" cy="2921552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FC169-A7CB-0C4F-88A3-AB4A3483FA7B}">
      <dsp:nvSpPr>
        <dsp:cNvPr id="0" name=""/>
        <dsp:cNvSpPr/>
      </dsp:nvSpPr>
      <dsp:spPr>
        <a:xfrm>
          <a:off x="2848567" y="1254002"/>
          <a:ext cx="105794" cy="105794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7BFE533-4B18-B647-BDC3-F1007E8A550E}">
      <dsp:nvSpPr>
        <dsp:cNvPr id="0" name=""/>
        <dsp:cNvSpPr/>
      </dsp:nvSpPr>
      <dsp:spPr>
        <a:xfrm>
          <a:off x="3445917" y="1712606"/>
          <a:ext cx="105794" cy="105794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EEE9D88-064B-1543-B7BE-3E63AF87D0A5}">
      <dsp:nvSpPr>
        <dsp:cNvPr id="0" name=""/>
        <dsp:cNvSpPr/>
      </dsp:nvSpPr>
      <dsp:spPr>
        <a:xfrm>
          <a:off x="3982944" y="2249342"/>
          <a:ext cx="105794" cy="105794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66A4C3A-EF3B-1D42-AF06-176EAC51A766}">
      <dsp:nvSpPr>
        <dsp:cNvPr id="0" name=""/>
        <dsp:cNvSpPr/>
      </dsp:nvSpPr>
      <dsp:spPr>
        <a:xfrm>
          <a:off x="761434" y="3"/>
          <a:ext cx="2497519" cy="566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/>
            <a:t>Rehabilitation</a:t>
          </a:r>
          <a:endParaRPr lang="pl-PL" sz="2000" kern="1200" dirty="0"/>
        </a:p>
      </dsp:txBody>
      <dsp:txXfrm>
        <a:off x="761434" y="3"/>
        <a:ext cx="2497519" cy="566972"/>
      </dsp:txXfrm>
    </dsp:sp>
    <dsp:sp modelId="{2DDBA2AF-BE42-FF4E-B745-FAB75D43FDE7}">
      <dsp:nvSpPr>
        <dsp:cNvPr id="0" name=""/>
        <dsp:cNvSpPr/>
      </dsp:nvSpPr>
      <dsp:spPr>
        <a:xfrm>
          <a:off x="2232993" y="430192"/>
          <a:ext cx="2936035" cy="776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/>
            <a:t>Bacterial</a:t>
          </a:r>
          <a:r>
            <a:rPr lang="pl-PL" sz="2000" kern="1200" dirty="0" smtClean="0"/>
            <a:t> </a:t>
          </a:r>
          <a:r>
            <a:rPr lang="pl-PL" sz="2000" kern="1200" dirty="0" err="1" smtClean="0"/>
            <a:t>infection</a:t>
          </a:r>
          <a:endParaRPr lang="pl-PL" sz="2000" kern="1200" dirty="0"/>
        </a:p>
      </dsp:txBody>
      <dsp:txXfrm>
        <a:off x="2232993" y="430192"/>
        <a:ext cx="2936035" cy="776472"/>
      </dsp:txXfrm>
    </dsp:sp>
    <dsp:sp modelId="{57C9D692-D157-3D4B-91DF-4A94DF660F3C}">
      <dsp:nvSpPr>
        <dsp:cNvPr id="0" name=""/>
        <dsp:cNvSpPr/>
      </dsp:nvSpPr>
      <dsp:spPr>
        <a:xfrm>
          <a:off x="3264049" y="984337"/>
          <a:ext cx="4537968" cy="117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/>
            <a:t>Your</a:t>
          </a:r>
          <a:r>
            <a:rPr lang="pl-PL" sz="2000" kern="1200" dirty="0" smtClean="0"/>
            <a:t> </a:t>
          </a:r>
          <a:r>
            <a:rPr lang="pl-PL" sz="2000" kern="1200" dirty="0" err="1" smtClean="0"/>
            <a:t>disorders</a:t>
          </a:r>
          <a:r>
            <a:rPr lang="pl-PL" sz="2000" kern="1200" dirty="0" smtClean="0"/>
            <a:t>: HA, </a:t>
          </a:r>
          <a:r>
            <a:rPr lang="pl-PL" sz="2000" kern="1200" dirty="0" err="1" smtClean="0"/>
            <a:t>renal</a:t>
          </a:r>
          <a:r>
            <a:rPr lang="pl-PL" sz="2000" kern="1200" dirty="0" smtClean="0"/>
            <a:t> </a:t>
          </a:r>
          <a:r>
            <a:rPr lang="pl-PL" sz="2000" kern="1200" dirty="0" err="1" smtClean="0"/>
            <a:t>failure</a:t>
          </a:r>
          <a:r>
            <a:rPr lang="pl-PL" sz="2000" kern="1200" dirty="0" smtClean="0"/>
            <a:t>, </a:t>
          </a:r>
          <a:r>
            <a:rPr lang="pl-PL" sz="2000" kern="1200" dirty="0" err="1" smtClean="0"/>
            <a:t>diabetes</a:t>
          </a:r>
          <a:endParaRPr lang="pl-PL" sz="20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 smtClean="0"/>
            <a:t>try</a:t>
          </a:r>
          <a:r>
            <a:rPr lang="pl-PL" sz="2000" kern="1200" dirty="0" smtClean="0"/>
            <a:t> to </a:t>
          </a:r>
          <a:r>
            <a:rPr lang="pl-PL" sz="2000" kern="1200" dirty="0" err="1" smtClean="0"/>
            <a:t>lose</a:t>
          </a:r>
          <a:r>
            <a:rPr lang="pl-PL" sz="2000" kern="1200" dirty="0" smtClean="0"/>
            <a:t> </a:t>
          </a:r>
          <a:r>
            <a:rPr lang="pl-PL" sz="2000" kern="1200" dirty="0" err="1" smtClean="0"/>
            <a:t>weight</a:t>
          </a:r>
          <a:endParaRPr lang="pl-PL" sz="2000" kern="1200" dirty="0"/>
        </a:p>
      </dsp:txBody>
      <dsp:txXfrm>
        <a:off x="3264049" y="984337"/>
        <a:ext cx="4537968" cy="1171548"/>
      </dsp:txXfrm>
    </dsp:sp>
    <dsp:sp modelId="{555EA5BF-3106-FE45-BF48-FCB049894D4A}">
      <dsp:nvSpPr>
        <dsp:cNvPr id="0" name=""/>
        <dsp:cNvSpPr/>
      </dsp:nvSpPr>
      <dsp:spPr>
        <a:xfrm>
          <a:off x="4371569" y="2839946"/>
          <a:ext cx="105794" cy="105794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C1B1F1-1C61-7340-92B8-3C9245EF2F3C}">
      <dsp:nvSpPr>
        <dsp:cNvPr id="0" name=""/>
        <dsp:cNvSpPr/>
      </dsp:nvSpPr>
      <dsp:spPr>
        <a:xfrm>
          <a:off x="4890982" y="2067524"/>
          <a:ext cx="3338617" cy="1437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err="1" smtClean="0"/>
            <a:t>Hialuronic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or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steroidal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injection</a:t>
          </a:r>
          <a:r>
            <a:rPr lang="pl-PL" sz="2400" kern="1200" dirty="0" smtClean="0"/>
            <a:t> to </a:t>
          </a:r>
          <a:r>
            <a:rPr lang="pl-PL" sz="2400" kern="1200" dirty="0" err="1" smtClean="0"/>
            <a:t>prevent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your</a:t>
          </a:r>
          <a:r>
            <a:rPr lang="pl-PL" sz="2400" kern="1200" dirty="0" smtClean="0"/>
            <a:t> joint </a:t>
          </a:r>
          <a:r>
            <a:rPr lang="pl-PL" sz="2400" kern="1200" dirty="0" err="1" smtClean="0"/>
            <a:t>before</a:t>
          </a:r>
          <a:r>
            <a:rPr lang="pl-PL" sz="2400" kern="1200" dirty="0" smtClean="0"/>
            <a:t> </a:t>
          </a:r>
          <a:r>
            <a:rPr lang="pl-PL" sz="2400" kern="1200" dirty="0" err="1" smtClean="0"/>
            <a:t>operation</a:t>
          </a:r>
          <a:endParaRPr lang="pl-PL" sz="2400" kern="1200" dirty="0"/>
        </a:p>
      </dsp:txBody>
      <dsp:txXfrm>
        <a:off x="4890982" y="2067524"/>
        <a:ext cx="3338617" cy="1437273"/>
      </dsp:txXfrm>
    </dsp:sp>
    <dsp:sp modelId="{DB478573-CC57-B446-9C14-EC3CCA04DFAB}">
      <dsp:nvSpPr>
        <dsp:cNvPr id="0" name=""/>
        <dsp:cNvSpPr/>
      </dsp:nvSpPr>
      <dsp:spPr>
        <a:xfrm>
          <a:off x="0" y="2680455"/>
          <a:ext cx="2936035" cy="776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err="1" smtClean="0"/>
            <a:t>Find</a:t>
          </a:r>
          <a:r>
            <a:rPr lang="pl-PL" sz="2800" kern="1200" dirty="0" smtClean="0"/>
            <a:t> a </a:t>
          </a:r>
          <a:r>
            <a:rPr lang="pl-PL" sz="2800" kern="1200" dirty="0" err="1" smtClean="0"/>
            <a:t>good</a:t>
          </a:r>
          <a:r>
            <a:rPr lang="pl-PL" sz="2800" kern="1200" dirty="0" smtClean="0"/>
            <a:t> </a:t>
          </a:r>
          <a:r>
            <a:rPr lang="pl-PL" sz="2800" kern="1200" dirty="0" err="1" smtClean="0"/>
            <a:t>orthopedic</a:t>
          </a:r>
          <a:r>
            <a:rPr lang="pl-PL" sz="2800" kern="1200" dirty="0" smtClean="0"/>
            <a:t> </a:t>
          </a:r>
          <a:r>
            <a:rPr lang="pl-PL" sz="2800" kern="1200" dirty="0" err="1" smtClean="0"/>
            <a:t>hospital</a:t>
          </a:r>
          <a:endParaRPr lang="pl-PL" sz="2800" kern="1200" dirty="0"/>
        </a:p>
      </dsp:txBody>
      <dsp:txXfrm>
        <a:off x="0" y="2680455"/>
        <a:ext cx="2936035" cy="776472"/>
      </dsp:txXfrm>
    </dsp:sp>
    <dsp:sp modelId="{B189120F-973B-2346-B453-D3BA4604F3F9}">
      <dsp:nvSpPr>
        <dsp:cNvPr id="0" name=""/>
        <dsp:cNvSpPr/>
      </dsp:nvSpPr>
      <dsp:spPr>
        <a:xfrm>
          <a:off x="1915891" y="3900638"/>
          <a:ext cx="6455274" cy="776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        </a:t>
          </a:r>
          <a:r>
            <a:rPr lang="pl-PL" sz="2400" b="1" kern="1200" dirty="0" smtClean="0"/>
            <a:t>    Go </a:t>
          </a:r>
          <a:r>
            <a:rPr lang="pl-PL" sz="2400" b="1" kern="1200" dirty="0" err="1" smtClean="0"/>
            <a:t>there</a:t>
          </a:r>
          <a:r>
            <a:rPr lang="pl-PL" sz="2400" b="1" kern="1200" dirty="0" smtClean="0"/>
            <a:t> and </a:t>
          </a:r>
          <a:r>
            <a:rPr lang="pl-PL" sz="2400" b="1" kern="1200" dirty="0" err="1" smtClean="0"/>
            <a:t>check</a:t>
          </a:r>
          <a:r>
            <a:rPr lang="pl-PL" sz="2400" b="1" kern="1200" dirty="0" smtClean="0"/>
            <a:t>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err="1" smtClean="0"/>
            <a:t>how</a:t>
          </a:r>
          <a:r>
            <a:rPr lang="pl-PL" sz="2400" b="1" kern="1200" dirty="0" smtClean="0"/>
            <a:t> much </a:t>
          </a:r>
          <a:r>
            <a:rPr lang="pl-PL" sz="2400" b="1" kern="1200" dirty="0" err="1" smtClean="0"/>
            <a:t>time</a:t>
          </a:r>
          <a:r>
            <a:rPr lang="pl-PL" sz="2400" b="1" kern="1200" dirty="0" smtClean="0"/>
            <a:t> </a:t>
          </a:r>
          <a:r>
            <a:rPr lang="pl-PL" sz="2400" b="1" kern="1200" dirty="0" err="1" smtClean="0"/>
            <a:t>you</a:t>
          </a:r>
          <a:r>
            <a:rPr lang="pl-PL" sz="2400" b="1" kern="1200" dirty="0" smtClean="0"/>
            <a:t> </a:t>
          </a:r>
          <a:r>
            <a:rPr lang="pl-PL" sz="2400" b="1" kern="1200" dirty="0" err="1" smtClean="0"/>
            <a:t>must</a:t>
          </a:r>
          <a:r>
            <a:rPr lang="pl-PL" sz="2400" b="1" kern="1200" dirty="0" smtClean="0"/>
            <a:t> </a:t>
          </a:r>
          <a:r>
            <a:rPr lang="pl-PL" sz="2400" b="1" kern="1200" dirty="0" err="1" smtClean="0"/>
            <a:t>wait</a:t>
          </a:r>
          <a:r>
            <a:rPr lang="pl-PL" sz="2400" b="1" kern="1200" dirty="0" smtClean="0"/>
            <a:t> for </a:t>
          </a:r>
          <a:r>
            <a:rPr lang="pl-PL" sz="2400" b="1" kern="1200" dirty="0" err="1" smtClean="0"/>
            <a:t>this</a:t>
          </a:r>
          <a:r>
            <a:rPr lang="pl-PL" sz="2400" b="1" kern="1200" dirty="0" smtClean="0"/>
            <a:t> </a:t>
          </a:r>
          <a:r>
            <a:rPr lang="pl-PL" sz="2400" b="1" kern="1200" dirty="0" err="1" smtClean="0"/>
            <a:t>operation</a:t>
          </a:r>
          <a:endParaRPr lang="pl-PL" sz="2400" b="1" kern="1200" dirty="0"/>
        </a:p>
      </dsp:txBody>
      <dsp:txXfrm>
        <a:off x="1915891" y="3900638"/>
        <a:ext cx="6455274" cy="776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F6B6-9B50-474D-96FA-490240D613B5}" type="datetimeFigureOut">
              <a:rPr lang="pl-PL" smtClean="0"/>
              <a:t>22.05.2014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588B-B275-EC44-AEAA-7F402C9F23C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9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F6B6-9B50-474D-96FA-490240D613B5}" type="datetimeFigureOut">
              <a:rPr lang="pl-PL" smtClean="0"/>
              <a:t>22.05.2014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588B-B275-EC44-AEAA-7F402C9F23C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78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F6B6-9B50-474D-96FA-490240D613B5}" type="datetimeFigureOut">
              <a:rPr lang="pl-PL" smtClean="0"/>
              <a:t>22.05.2014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588B-B275-EC44-AEAA-7F402C9F23C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59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F6B6-9B50-474D-96FA-490240D613B5}" type="datetimeFigureOut">
              <a:rPr lang="pl-PL" smtClean="0"/>
              <a:t>22.05.2014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588B-B275-EC44-AEAA-7F402C9F23C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378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F6B6-9B50-474D-96FA-490240D613B5}" type="datetimeFigureOut">
              <a:rPr lang="pl-PL" smtClean="0"/>
              <a:t>22.05.2014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588B-B275-EC44-AEAA-7F402C9F23C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365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F6B6-9B50-474D-96FA-490240D613B5}" type="datetimeFigureOut">
              <a:rPr lang="pl-PL" smtClean="0"/>
              <a:t>22.05.2014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588B-B275-EC44-AEAA-7F402C9F23C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15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F6B6-9B50-474D-96FA-490240D613B5}" type="datetimeFigureOut">
              <a:rPr lang="pl-PL" smtClean="0"/>
              <a:t>22.05.2014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588B-B275-EC44-AEAA-7F402C9F23C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36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F6B6-9B50-474D-96FA-490240D613B5}" type="datetimeFigureOut">
              <a:rPr lang="pl-PL" smtClean="0"/>
              <a:t>22.05.2014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588B-B275-EC44-AEAA-7F402C9F23C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39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F6B6-9B50-474D-96FA-490240D613B5}" type="datetimeFigureOut">
              <a:rPr lang="pl-PL" smtClean="0"/>
              <a:t>22.05.2014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588B-B275-EC44-AEAA-7F402C9F23C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64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F6B6-9B50-474D-96FA-490240D613B5}" type="datetimeFigureOut">
              <a:rPr lang="pl-PL" smtClean="0"/>
              <a:t>22.05.2014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588B-B275-EC44-AEAA-7F402C9F23C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472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F6B6-9B50-474D-96FA-490240D613B5}" type="datetimeFigureOut">
              <a:rPr lang="pl-PL" smtClean="0"/>
              <a:t>22.05.2014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588B-B275-EC44-AEAA-7F402C9F23C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1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7F6B6-9B50-474D-96FA-490240D613B5}" type="datetimeFigureOut">
              <a:rPr lang="pl-PL" smtClean="0"/>
              <a:t>22.05.2014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6588B-B275-EC44-AEAA-7F402C9F23C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09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image" Target="../media/image13.jpg"/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40958"/>
            <a:ext cx="7772400" cy="1470025"/>
          </a:xfrm>
        </p:spPr>
        <p:txBody>
          <a:bodyPr>
            <a:noAutofit/>
          </a:bodyPr>
          <a:lstStyle/>
          <a:p>
            <a:r>
              <a:rPr lang="pl-PL" sz="3200" b="1" dirty="0" err="1" smtClean="0">
                <a:solidFill>
                  <a:srgbClr val="000090"/>
                </a:solidFill>
              </a:rPr>
              <a:t>Is</a:t>
            </a:r>
            <a:r>
              <a:rPr lang="pl-PL" sz="3200" b="1" dirty="0" smtClean="0">
                <a:solidFill>
                  <a:srgbClr val="000090"/>
                </a:solidFill>
              </a:rPr>
              <a:t> the </a:t>
            </a:r>
            <a:r>
              <a:rPr lang="pl-PL" sz="3200" b="1" dirty="0" err="1" smtClean="0">
                <a:solidFill>
                  <a:srgbClr val="000090"/>
                </a:solidFill>
              </a:rPr>
              <a:t>orthopaedic</a:t>
            </a:r>
            <a:r>
              <a:rPr lang="pl-PL" sz="3200" b="1" dirty="0" smtClean="0">
                <a:solidFill>
                  <a:srgbClr val="000090"/>
                </a:solidFill>
              </a:rPr>
              <a:t> </a:t>
            </a:r>
            <a:r>
              <a:rPr lang="pl-PL" sz="3200" b="1" dirty="0" err="1" smtClean="0">
                <a:solidFill>
                  <a:srgbClr val="000090"/>
                </a:solidFill>
              </a:rPr>
              <a:t>operation</a:t>
            </a:r>
            <a:r>
              <a:rPr lang="pl-PL" sz="3200" b="1" dirty="0" smtClean="0">
                <a:solidFill>
                  <a:srgbClr val="000090"/>
                </a:solidFill>
              </a:rPr>
              <a:t> </a:t>
            </a:r>
            <a:r>
              <a:rPr lang="pl-PL" sz="3200" b="1" dirty="0" err="1" smtClean="0">
                <a:solidFill>
                  <a:srgbClr val="000090"/>
                </a:solidFill>
              </a:rPr>
              <a:t>necessary</a:t>
            </a:r>
            <a:r>
              <a:rPr lang="pl-PL" sz="3200" b="1" dirty="0" smtClean="0">
                <a:solidFill>
                  <a:srgbClr val="000090"/>
                </a:solidFill>
              </a:rPr>
              <a:t>...</a:t>
            </a:r>
            <a:r>
              <a:rPr lang="pl-PL" sz="3200" b="1" dirty="0">
                <a:solidFill>
                  <a:srgbClr val="000090"/>
                </a:solidFill>
              </a:rPr>
              <a:t>?</a:t>
            </a:r>
            <a:br>
              <a:rPr lang="pl-PL" sz="3200" b="1" dirty="0">
                <a:solidFill>
                  <a:srgbClr val="000090"/>
                </a:solidFill>
              </a:rPr>
            </a:br>
            <a:r>
              <a:rPr lang="pl-PL" sz="3200" b="1" dirty="0" err="1">
                <a:solidFill>
                  <a:srgbClr val="000090"/>
                </a:solidFill>
              </a:rPr>
              <a:t>Ortopedik</a:t>
            </a:r>
            <a:r>
              <a:rPr lang="pl-PL" sz="3200" b="1" dirty="0">
                <a:solidFill>
                  <a:srgbClr val="000090"/>
                </a:solidFill>
              </a:rPr>
              <a:t> </a:t>
            </a:r>
            <a:r>
              <a:rPr lang="pl-PL" sz="3200" b="1" dirty="0" err="1">
                <a:solidFill>
                  <a:srgbClr val="000090"/>
                </a:solidFill>
              </a:rPr>
              <a:t>operasyon</a:t>
            </a:r>
            <a:r>
              <a:rPr lang="pl-PL" sz="3200" b="1" dirty="0">
                <a:solidFill>
                  <a:srgbClr val="000090"/>
                </a:solidFill>
              </a:rPr>
              <a:t> </a:t>
            </a:r>
            <a:r>
              <a:rPr lang="pl-PL" sz="3200" b="1" dirty="0" err="1">
                <a:solidFill>
                  <a:srgbClr val="000090"/>
                </a:solidFill>
              </a:rPr>
              <a:t>gerekli</a:t>
            </a:r>
            <a:r>
              <a:rPr lang="pl-PL" sz="3200" b="1" dirty="0">
                <a:solidFill>
                  <a:srgbClr val="000090"/>
                </a:solidFill>
              </a:rPr>
              <a:t> </a:t>
            </a:r>
            <a:r>
              <a:rPr lang="pl-PL" sz="3200" b="1" dirty="0" smtClean="0">
                <a:solidFill>
                  <a:srgbClr val="000090"/>
                </a:solidFill>
              </a:rPr>
              <a:t>mi ? </a:t>
            </a:r>
            <a:br>
              <a:rPr lang="pl-PL" sz="3200" b="1" dirty="0" smtClean="0">
                <a:solidFill>
                  <a:srgbClr val="000090"/>
                </a:solidFill>
              </a:rPr>
            </a:br>
            <a:r>
              <a:rPr lang="pl-PL" sz="3200" dirty="0" smtClean="0">
                <a:solidFill>
                  <a:srgbClr val="000090"/>
                </a:solidFill>
              </a:rPr>
              <a:t/>
            </a:r>
            <a:br>
              <a:rPr lang="pl-PL" sz="3200" dirty="0" smtClean="0">
                <a:solidFill>
                  <a:srgbClr val="000090"/>
                </a:solidFill>
              </a:rPr>
            </a:br>
            <a:r>
              <a:rPr lang="pl-PL" sz="3200" dirty="0" err="1" smtClean="0">
                <a:solidFill>
                  <a:srgbClr val="000090"/>
                </a:solidFill>
              </a:rPr>
              <a:t>Orthopaedic</a:t>
            </a:r>
            <a:r>
              <a:rPr lang="pl-PL" sz="3200" dirty="0" smtClean="0">
                <a:solidFill>
                  <a:srgbClr val="000090"/>
                </a:solidFill>
              </a:rPr>
              <a:t> </a:t>
            </a:r>
            <a:r>
              <a:rPr lang="pl-PL" sz="3200" dirty="0" err="1" smtClean="0">
                <a:solidFill>
                  <a:srgbClr val="000090"/>
                </a:solidFill>
              </a:rPr>
              <a:t>problems</a:t>
            </a:r>
            <a:r>
              <a:rPr lang="pl-PL" sz="3200" dirty="0" smtClean="0">
                <a:solidFill>
                  <a:srgbClr val="000090"/>
                </a:solidFill>
              </a:rPr>
              <a:t> </a:t>
            </a:r>
            <a:br>
              <a:rPr lang="pl-PL" sz="3200" dirty="0" smtClean="0">
                <a:solidFill>
                  <a:srgbClr val="000090"/>
                </a:solidFill>
              </a:rPr>
            </a:br>
            <a:r>
              <a:rPr lang="pl-PL" sz="3200" dirty="0" smtClean="0">
                <a:solidFill>
                  <a:srgbClr val="000090"/>
                </a:solidFill>
              </a:rPr>
              <a:t>in the hip and </a:t>
            </a:r>
            <a:r>
              <a:rPr lang="pl-PL" sz="3200" dirty="0" err="1" smtClean="0">
                <a:solidFill>
                  <a:srgbClr val="000090"/>
                </a:solidFill>
              </a:rPr>
              <a:t>knee</a:t>
            </a:r>
            <a:r>
              <a:rPr lang="pl-PL" sz="3200" dirty="0" smtClean="0">
                <a:solidFill>
                  <a:srgbClr val="000090"/>
                </a:solidFill>
              </a:rPr>
              <a:t> </a:t>
            </a:r>
            <a:r>
              <a:rPr lang="pl-PL" sz="3200" dirty="0" err="1" smtClean="0">
                <a:solidFill>
                  <a:srgbClr val="000090"/>
                </a:solidFill>
              </a:rPr>
              <a:t>arthroplasties</a:t>
            </a:r>
            <a:r>
              <a:rPr lang="pl-PL" sz="3200" dirty="0" smtClean="0">
                <a:solidFill>
                  <a:srgbClr val="000090"/>
                </a:solidFill>
              </a:rPr>
              <a:t> in </a:t>
            </a:r>
            <a:r>
              <a:rPr lang="pl-PL" sz="3200" dirty="0" err="1" smtClean="0">
                <a:solidFill>
                  <a:srgbClr val="000090"/>
                </a:solidFill>
              </a:rPr>
              <a:t>Elderly</a:t>
            </a:r>
            <a:endParaRPr lang="pl-PL" sz="3200" dirty="0">
              <a:solidFill>
                <a:srgbClr val="00009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275667"/>
            <a:ext cx="6400800" cy="1752600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rgbClr val="3366FF"/>
                </a:solidFill>
              </a:rPr>
              <a:t>DAWID MROZIK M.D., </a:t>
            </a:r>
            <a:r>
              <a:rPr lang="pl-PL" sz="1800" b="1" dirty="0" err="1" smtClean="0">
                <a:solidFill>
                  <a:srgbClr val="3366FF"/>
                </a:solidFill>
              </a:rPr>
              <a:t>Ph.D</a:t>
            </a:r>
            <a:r>
              <a:rPr lang="pl-PL" sz="1800" b="1" dirty="0" smtClean="0">
                <a:solidFill>
                  <a:srgbClr val="3366FF"/>
                </a:solidFill>
              </a:rPr>
              <a:t>.</a:t>
            </a:r>
          </a:p>
          <a:p>
            <a:r>
              <a:rPr lang="pl-PL" sz="1800" i="1" dirty="0" err="1" smtClean="0">
                <a:solidFill>
                  <a:srgbClr val="3366FF"/>
                </a:solidFill>
              </a:rPr>
              <a:t>Hand</a:t>
            </a:r>
            <a:r>
              <a:rPr lang="pl-PL" sz="1800" i="1" dirty="0" smtClean="0">
                <a:solidFill>
                  <a:srgbClr val="3366FF"/>
                </a:solidFill>
              </a:rPr>
              <a:t> &amp; </a:t>
            </a:r>
            <a:r>
              <a:rPr lang="pl-PL" sz="1800" i="1" dirty="0" err="1" smtClean="0">
                <a:solidFill>
                  <a:srgbClr val="3366FF"/>
                </a:solidFill>
              </a:rPr>
              <a:t>reconstructive</a:t>
            </a:r>
            <a:r>
              <a:rPr lang="pl-PL" sz="1800" i="1" dirty="0" smtClean="0">
                <a:solidFill>
                  <a:srgbClr val="3366FF"/>
                </a:solidFill>
              </a:rPr>
              <a:t> </a:t>
            </a:r>
            <a:r>
              <a:rPr lang="pl-PL" sz="1800" i="1" dirty="0" err="1" smtClean="0">
                <a:solidFill>
                  <a:srgbClr val="3366FF"/>
                </a:solidFill>
              </a:rPr>
              <a:t>surgery</a:t>
            </a:r>
            <a:endParaRPr lang="pl-PL" sz="1800" i="1" dirty="0" smtClean="0">
              <a:solidFill>
                <a:srgbClr val="3366FF"/>
              </a:solidFill>
            </a:endParaRPr>
          </a:p>
          <a:p>
            <a:r>
              <a:rPr lang="pl-PL" sz="1800" i="1" dirty="0" err="1" smtClean="0">
                <a:solidFill>
                  <a:srgbClr val="3366FF"/>
                </a:solidFill>
              </a:rPr>
              <a:t>Orthopaedic</a:t>
            </a:r>
            <a:r>
              <a:rPr lang="pl-PL" sz="1800" i="1" dirty="0" smtClean="0">
                <a:solidFill>
                  <a:srgbClr val="3366FF"/>
                </a:solidFill>
              </a:rPr>
              <a:t> &amp; Trauma </a:t>
            </a:r>
          </a:p>
          <a:p>
            <a:r>
              <a:rPr lang="pl-PL" sz="1800" i="1" dirty="0" err="1" smtClean="0">
                <a:solidFill>
                  <a:srgbClr val="3366FF"/>
                </a:solidFill>
              </a:rPr>
              <a:t>Medical</a:t>
            </a:r>
            <a:r>
              <a:rPr lang="pl-PL" sz="1800" i="1" dirty="0" smtClean="0">
                <a:solidFill>
                  <a:srgbClr val="3366FF"/>
                </a:solidFill>
              </a:rPr>
              <a:t> </a:t>
            </a:r>
            <a:r>
              <a:rPr lang="pl-PL" sz="1800" i="1" dirty="0" err="1" smtClean="0">
                <a:solidFill>
                  <a:srgbClr val="3366FF"/>
                </a:solidFill>
              </a:rPr>
              <a:t>Practice</a:t>
            </a:r>
            <a:r>
              <a:rPr lang="pl-PL" sz="1800" i="1" dirty="0" smtClean="0">
                <a:solidFill>
                  <a:srgbClr val="3366FF"/>
                </a:solidFill>
              </a:rPr>
              <a:t>, Gdańsk, POLAND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354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35505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err="1" smtClean="0">
                <a:solidFill>
                  <a:srgbClr val="000090"/>
                </a:solidFill>
              </a:rPr>
              <a:t>Minimally</a:t>
            </a:r>
            <a:r>
              <a:rPr lang="pl-PL" sz="3600" dirty="0" smtClean="0">
                <a:solidFill>
                  <a:srgbClr val="000090"/>
                </a:solidFill>
              </a:rPr>
              <a:t> </a:t>
            </a:r>
            <a:r>
              <a:rPr lang="pl-PL" sz="3600" dirty="0" err="1" smtClean="0">
                <a:solidFill>
                  <a:srgbClr val="000090"/>
                </a:solidFill>
              </a:rPr>
              <a:t>invasive</a:t>
            </a:r>
            <a:r>
              <a:rPr lang="pl-PL" sz="3600" dirty="0" smtClean="0">
                <a:solidFill>
                  <a:srgbClr val="000090"/>
                </a:solidFill>
              </a:rPr>
              <a:t> </a:t>
            </a:r>
            <a:r>
              <a:rPr lang="pl-PL" sz="3600" dirty="0" err="1" smtClean="0">
                <a:solidFill>
                  <a:srgbClr val="000090"/>
                </a:solidFill>
              </a:rPr>
              <a:t>procedures</a:t>
            </a:r>
            <a:endParaRPr lang="pl-PL" sz="3600" dirty="0">
              <a:solidFill>
                <a:srgbClr val="00009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1"/>
            <a:ext cx="8060267" cy="41402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pl-PL" b="1" dirty="0" err="1"/>
              <a:t>injection</a:t>
            </a:r>
            <a:r>
              <a:rPr lang="pl-PL" b="1" dirty="0"/>
              <a:t> of </a:t>
            </a:r>
            <a:r>
              <a:rPr lang="pl-PL" b="1" dirty="0" err="1"/>
              <a:t>hialuronic</a:t>
            </a:r>
            <a:r>
              <a:rPr lang="pl-PL" b="1" dirty="0"/>
              <a:t> </a:t>
            </a:r>
            <a:r>
              <a:rPr lang="pl-PL" b="1" dirty="0" err="1"/>
              <a:t>acids</a:t>
            </a:r>
            <a:r>
              <a:rPr lang="pl-PL" b="1" dirty="0"/>
              <a:t>, </a:t>
            </a:r>
            <a:r>
              <a:rPr lang="pl-PL" b="1" dirty="0" err="1"/>
              <a:t>kolagens</a:t>
            </a:r>
            <a:r>
              <a:rPr lang="pl-PL" b="1" dirty="0"/>
              <a:t>, </a:t>
            </a:r>
            <a:r>
              <a:rPr lang="pl-PL" b="1" dirty="0" smtClean="0"/>
              <a:t>PRP (1-5x)</a:t>
            </a:r>
          </a:p>
          <a:p>
            <a:pPr lvl="1"/>
            <a:r>
              <a:rPr lang="pl-PL" b="1" dirty="0" err="1">
                <a:solidFill>
                  <a:srgbClr val="000090"/>
                </a:solidFill>
              </a:rPr>
              <a:t>restoration</a:t>
            </a:r>
            <a:r>
              <a:rPr lang="pl-PL" b="1" dirty="0">
                <a:solidFill>
                  <a:srgbClr val="000090"/>
                </a:solidFill>
              </a:rPr>
              <a:t> of </a:t>
            </a:r>
            <a:r>
              <a:rPr lang="pl-PL" b="1" dirty="0" err="1" smtClean="0">
                <a:solidFill>
                  <a:srgbClr val="000090"/>
                </a:solidFill>
              </a:rPr>
              <a:t>structures</a:t>
            </a:r>
            <a:endParaRPr lang="pl-PL" b="1" dirty="0" smtClean="0">
              <a:solidFill>
                <a:srgbClr val="000090"/>
              </a:solidFill>
            </a:endParaRPr>
          </a:p>
          <a:p>
            <a:pPr lvl="1"/>
            <a:r>
              <a:rPr lang="pl-PL" b="1" dirty="0" err="1">
                <a:solidFill>
                  <a:srgbClr val="000090"/>
                </a:solidFill>
              </a:rPr>
              <a:t>restoration</a:t>
            </a:r>
            <a:r>
              <a:rPr lang="pl-PL" b="1" dirty="0">
                <a:solidFill>
                  <a:srgbClr val="000090"/>
                </a:solidFill>
              </a:rPr>
              <a:t> of the </a:t>
            </a:r>
            <a:r>
              <a:rPr lang="pl-PL" b="1" dirty="0" err="1">
                <a:solidFill>
                  <a:srgbClr val="000090"/>
                </a:solidFill>
              </a:rPr>
              <a:t>articular</a:t>
            </a:r>
            <a:r>
              <a:rPr lang="pl-PL" b="1" dirty="0">
                <a:solidFill>
                  <a:srgbClr val="000090"/>
                </a:solidFill>
              </a:rPr>
              <a:t> </a:t>
            </a:r>
            <a:r>
              <a:rPr lang="pl-PL" b="1" dirty="0" err="1" smtClean="0">
                <a:solidFill>
                  <a:srgbClr val="000090"/>
                </a:solidFill>
              </a:rPr>
              <a:t>surface</a:t>
            </a:r>
            <a:endParaRPr lang="pl-PL" b="1" dirty="0" smtClean="0">
              <a:solidFill>
                <a:srgbClr val="000090"/>
              </a:solidFill>
            </a:endParaRPr>
          </a:p>
          <a:p>
            <a:pPr lvl="1"/>
            <a:r>
              <a:rPr lang="pl-PL" b="1" dirty="0" err="1">
                <a:solidFill>
                  <a:srgbClr val="000090"/>
                </a:solidFill>
              </a:rPr>
              <a:t>improve</a:t>
            </a:r>
            <a:r>
              <a:rPr lang="pl-PL" b="1" dirty="0">
                <a:solidFill>
                  <a:srgbClr val="000090"/>
                </a:solidFill>
              </a:rPr>
              <a:t> the </a:t>
            </a:r>
            <a:r>
              <a:rPr lang="pl-PL" b="1" dirty="0" smtClean="0">
                <a:solidFill>
                  <a:srgbClr val="000090"/>
                </a:solidFill>
              </a:rPr>
              <a:t>slip</a:t>
            </a:r>
          </a:p>
          <a:p>
            <a:pPr lvl="1"/>
            <a:r>
              <a:rPr lang="pl-PL" b="1" dirty="0" err="1">
                <a:solidFill>
                  <a:srgbClr val="000090"/>
                </a:solidFill>
              </a:rPr>
              <a:t>elimination</a:t>
            </a:r>
            <a:r>
              <a:rPr lang="pl-PL" b="1" dirty="0">
                <a:solidFill>
                  <a:srgbClr val="000090"/>
                </a:solidFill>
              </a:rPr>
              <a:t> of </a:t>
            </a:r>
            <a:r>
              <a:rPr lang="pl-PL" b="1" dirty="0" err="1" smtClean="0">
                <a:solidFill>
                  <a:srgbClr val="000090"/>
                </a:solidFill>
              </a:rPr>
              <a:t>pain</a:t>
            </a:r>
            <a:endParaRPr lang="pl-PL" b="1" dirty="0" smtClean="0">
              <a:solidFill>
                <a:srgbClr val="000090"/>
              </a:solidFill>
            </a:endParaRPr>
          </a:p>
          <a:p>
            <a:pPr lvl="1"/>
            <a:endParaRPr lang="pl-PL" b="1" dirty="0">
              <a:solidFill>
                <a:srgbClr val="000090"/>
              </a:solidFill>
            </a:endParaRPr>
          </a:p>
          <a:p>
            <a:r>
              <a:rPr lang="pl-PL" b="1" dirty="0" err="1" smtClean="0"/>
              <a:t>steroidal</a:t>
            </a:r>
            <a:r>
              <a:rPr lang="pl-PL" b="1" dirty="0" smtClean="0"/>
              <a:t> </a:t>
            </a:r>
            <a:r>
              <a:rPr lang="pl-PL" b="1" dirty="0" err="1" smtClean="0"/>
              <a:t>injection</a:t>
            </a:r>
            <a:r>
              <a:rPr lang="pl-PL" b="1" dirty="0" smtClean="0"/>
              <a:t> (1-3x)</a:t>
            </a:r>
          </a:p>
          <a:p>
            <a:pPr lvl="1"/>
            <a:r>
              <a:rPr lang="pl-PL" b="1" dirty="0" err="1" smtClean="0">
                <a:solidFill>
                  <a:srgbClr val="000090"/>
                </a:solidFill>
              </a:rPr>
              <a:t>elimination</a:t>
            </a:r>
            <a:r>
              <a:rPr lang="pl-PL" b="1" dirty="0" smtClean="0">
                <a:solidFill>
                  <a:srgbClr val="000090"/>
                </a:solidFill>
              </a:rPr>
              <a:t> </a:t>
            </a:r>
            <a:r>
              <a:rPr lang="pl-PL" b="1" dirty="0">
                <a:solidFill>
                  <a:srgbClr val="000090"/>
                </a:solidFill>
              </a:rPr>
              <a:t>of </a:t>
            </a:r>
            <a:r>
              <a:rPr lang="pl-PL" b="1" dirty="0" err="1" smtClean="0">
                <a:solidFill>
                  <a:srgbClr val="000090"/>
                </a:solidFill>
              </a:rPr>
              <a:t>pain</a:t>
            </a:r>
            <a:endParaRPr lang="pl-PL" b="1" dirty="0" smtClean="0">
              <a:solidFill>
                <a:srgbClr val="000090"/>
              </a:solidFill>
            </a:endParaRPr>
          </a:p>
          <a:p>
            <a:pPr lvl="1"/>
            <a:r>
              <a:rPr lang="pl-PL" b="1" dirty="0" err="1" smtClean="0">
                <a:solidFill>
                  <a:srgbClr val="000090"/>
                </a:solidFill>
              </a:rPr>
              <a:t>anti-inflammatory</a:t>
            </a:r>
            <a:endParaRPr lang="pl-PL" b="1" dirty="0" smtClean="0">
              <a:solidFill>
                <a:srgbClr val="000090"/>
              </a:solidFill>
            </a:endParaRPr>
          </a:p>
          <a:p>
            <a:pPr lvl="1"/>
            <a:r>
              <a:rPr lang="pl-PL" b="1" dirty="0" err="1">
                <a:solidFill>
                  <a:srgbClr val="000090"/>
                </a:solidFill>
              </a:rPr>
              <a:t>temporary</a:t>
            </a:r>
            <a:r>
              <a:rPr lang="pl-PL" b="1" dirty="0">
                <a:solidFill>
                  <a:srgbClr val="000090"/>
                </a:solidFill>
              </a:rPr>
              <a:t> </a:t>
            </a:r>
            <a:r>
              <a:rPr lang="pl-PL" b="1" dirty="0" err="1">
                <a:solidFill>
                  <a:srgbClr val="000090"/>
                </a:solidFill>
              </a:rPr>
              <a:t>solution</a:t>
            </a:r>
            <a:endParaRPr lang="pl-PL" b="1" dirty="0" smtClean="0">
              <a:solidFill>
                <a:srgbClr val="000090"/>
              </a:solidFill>
            </a:endParaRPr>
          </a:p>
          <a:p>
            <a:pPr lvl="1"/>
            <a:endParaRPr lang="pl-PL" b="1" dirty="0" smtClean="0">
              <a:solidFill>
                <a:srgbClr val="000090"/>
              </a:solidFill>
            </a:endParaRPr>
          </a:p>
          <a:p>
            <a:pPr lvl="1"/>
            <a:endParaRPr lang="pl-PL" b="1" dirty="0" smtClean="0">
              <a:solidFill>
                <a:srgbClr val="000090"/>
              </a:solidFill>
            </a:endParaRPr>
          </a:p>
        </p:txBody>
      </p:sp>
      <p:pic>
        <p:nvPicPr>
          <p:cNvPr id="4" name="Obraz 3" descr="1873633.p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74" y="3285067"/>
            <a:ext cx="2782260" cy="28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6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40120"/>
            <a:ext cx="8229600" cy="893111"/>
          </a:xfrm>
        </p:spPr>
        <p:txBody>
          <a:bodyPr>
            <a:noAutofit/>
          </a:bodyPr>
          <a:lstStyle/>
          <a:p>
            <a:r>
              <a:rPr lang="pl-PL" sz="3600" dirty="0" err="1" smtClean="0">
                <a:solidFill>
                  <a:srgbClr val="000090"/>
                </a:solidFill>
              </a:rPr>
              <a:t>Minimally</a:t>
            </a:r>
            <a:r>
              <a:rPr lang="pl-PL" sz="3600" dirty="0" smtClean="0">
                <a:solidFill>
                  <a:srgbClr val="000090"/>
                </a:solidFill>
              </a:rPr>
              <a:t> </a:t>
            </a:r>
            <a:r>
              <a:rPr lang="pl-PL" sz="3600" dirty="0" err="1" smtClean="0">
                <a:solidFill>
                  <a:srgbClr val="000090"/>
                </a:solidFill>
              </a:rPr>
              <a:t>invasive</a:t>
            </a:r>
            <a:r>
              <a:rPr lang="pl-PL" sz="3600" dirty="0" smtClean="0">
                <a:solidFill>
                  <a:srgbClr val="000090"/>
                </a:solidFill>
              </a:rPr>
              <a:t> </a:t>
            </a:r>
            <a:r>
              <a:rPr lang="pl-PL" sz="3600" dirty="0" err="1" smtClean="0">
                <a:solidFill>
                  <a:srgbClr val="000090"/>
                </a:solidFill>
              </a:rPr>
              <a:t>procedures</a:t>
            </a:r>
            <a:endParaRPr lang="pl-PL" sz="3600" dirty="0">
              <a:solidFill>
                <a:srgbClr val="00009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09463"/>
            <a:ext cx="6155919" cy="52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2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64105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err="1" smtClean="0">
                <a:solidFill>
                  <a:srgbClr val="000090"/>
                </a:solidFill>
              </a:rPr>
              <a:t>When</a:t>
            </a:r>
            <a:r>
              <a:rPr lang="pl-PL" sz="3600" b="1" dirty="0" smtClean="0">
                <a:solidFill>
                  <a:srgbClr val="000090"/>
                </a:solidFill>
              </a:rPr>
              <a:t> </a:t>
            </a:r>
            <a:r>
              <a:rPr lang="pl-PL" sz="3600" b="1" dirty="0" err="1" smtClean="0">
                <a:solidFill>
                  <a:srgbClr val="000090"/>
                </a:solidFill>
              </a:rPr>
              <a:t>You</a:t>
            </a:r>
            <a:r>
              <a:rPr lang="pl-PL" sz="3600" b="1" dirty="0" smtClean="0">
                <a:solidFill>
                  <a:srgbClr val="000090"/>
                </a:solidFill>
              </a:rPr>
              <a:t> </a:t>
            </a:r>
            <a:r>
              <a:rPr lang="pl-PL" sz="3600" b="1" dirty="0" err="1" smtClean="0">
                <a:solidFill>
                  <a:srgbClr val="000090"/>
                </a:solidFill>
              </a:rPr>
              <a:t>need</a:t>
            </a:r>
            <a:r>
              <a:rPr lang="pl-PL" sz="3600" b="1" dirty="0" smtClean="0">
                <a:solidFill>
                  <a:srgbClr val="000090"/>
                </a:solidFill>
              </a:rPr>
              <a:t> </a:t>
            </a:r>
            <a:r>
              <a:rPr lang="pl-PL" sz="3600" b="1" dirty="0" err="1" smtClean="0">
                <a:solidFill>
                  <a:srgbClr val="000090"/>
                </a:solidFill>
              </a:rPr>
              <a:t>an</a:t>
            </a:r>
            <a:r>
              <a:rPr lang="pl-PL" sz="3600" b="1" dirty="0" smtClean="0">
                <a:solidFill>
                  <a:srgbClr val="000090"/>
                </a:solidFill>
              </a:rPr>
              <a:t> </a:t>
            </a:r>
            <a:r>
              <a:rPr lang="pl-PL" sz="3600" b="1" dirty="0" err="1" smtClean="0">
                <a:solidFill>
                  <a:srgbClr val="000090"/>
                </a:solidFill>
              </a:rPr>
              <a:t>operation</a:t>
            </a:r>
            <a:r>
              <a:rPr lang="pl-PL" sz="3600" b="1" dirty="0" smtClean="0">
                <a:solidFill>
                  <a:srgbClr val="000090"/>
                </a:solidFill>
              </a:rPr>
              <a:t>:</a:t>
            </a:r>
            <a:endParaRPr lang="pl-PL" sz="3600" b="1" dirty="0">
              <a:solidFill>
                <a:srgbClr val="00009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0667" y="2247371"/>
            <a:ext cx="7586133" cy="3882495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000090"/>
                </a:solidFill>
              </a:rPr>
              <a:t>hip </a:t>
            </a:r>
            <a:r>
              <a:rPr lang="pl-PL" dirty="0" err="1" smtClean="0">
                <a:solidFill>
                  <a:srgbClr val="000090"/>
                </a:solidFill>
              </a:rPr>
              <a:t>fractures</a:t>
            </a:r>
            <a:r>
              <a:rPr lang="pl-PL" dirty="0" smtClean="0">
                <a:solidFill>
                  <a:srgbClr val="000090"/>
                </a:solidFill>
              </a:rPr>
              <a:t> (</a:t>
            </a:r>
            <a:r>
              <a:rPr lang="pl-PL" dirty="0" err="1" smtClean="0">
                <a:solidFill>
                  <a:srgbClr val="000090"/>
                </a:solidFill>
              </a:rPr>
              <a:t>fractures</a:t>
            </a:r>
            <a:r>
              <a:rPr lang="pl-PL" dirty="0" smtClean="0">
                <a:solidFill>
                  <a:srgbClr val="000090"/>
                </a:solidFill>
              </a:rPr>
              <a:t> of </a:t>
            </a:r>
            <a:r>
              <a:rPr lang="pl-PL" dirty="0" err="1" smtClean="0">
                <a:solidFill>
                  <a:srgbClr val="000090"/>
                </a:solidFill>
              </a:rPr>
              <a:t>colli</a:t>
            </a:r>
            <a:r>
              <a:rPr lang="pl-PL" dirty="0" smtClean="0">
                <a:solidFill>
                  <a:srgbClr val="000090"/>
                </a:solidFill>
              </a:rPr>
              <a:t> </a:t>
            </a:r>
            <a:r>
              <a:rPr lang="pl-PL" dirty="0" err="1" smtClean="0">
                <a:solidFill>
                  <a:srgbClr val="000090"/>
                </a:solidFill>
              </a:rPr>
              <a:t>femoris</a:t>
            </a:r>
            <a:r>
              <a:rPr lang="pl-PL" dirty="0" smtClean="0">
                <a:solidFill>
                  <a:srgbClr val="000090"/>
                </a:solidFill>
              </a:rPr>
              <a:t>)</a:t>
            </a:r>
          </a:p>
          <a:p>
            <a:r>
              <a:rPr lang="pl-PL" b="1" dirty="0" err="1" smtClean="0">
                <a:solidFill>
                  <a:srgbClr val="000090"/>
                </a:solidFill>
              </a:rPr>
              <a:t>pain</a:t>
            </a:r>
            <a:r>
              <a:rPr lang="pl-PL" b="1" dirty="0" smtClean="0">
                <a:solidFill>
                  <a:srgbClr val="000090"/>
                </a:solidFill>
              </a:rPr>
              <a:t> </a:t>
            </a:r>
            <a:r>
              <a:rPr lang="pl-PL" b="1" dirty="0" err="1">
                <a:solidFill>
                  <a:srgbClr val="000090"/>
                </a:solidFill>
              </a:rPr>
              <a:t>wakes</a:t>
            </a:r>
            <a:r>
              <a:rPr lang="pl-PL" b="1" dirty="0">
                <a:solidFill>
                  <a:srgbClr val="000090"/>
                </a:solidFill>
              </a:rPr>
              <a:t> </a:t>
            </a:r>
            <a:r>
              <a:rPr lang="pl-PL" b="1" dirty="0" err="1">
                <a:solidFill>
                  <a:srgbClr val="000090"/>
                </a:solidFill>
              </a:rPr>
              <a:t>you</a:t>
            </a:r>
            <a:r>
              <a:rPr lang="pl-PL" b="1" dirty="0">
                <a:solidFill>
                  <a:srgbClr val="000090"/>
                </a:solidFill>
              </a:rPr>
              <a:t> </a:t>
            </a:r>
            <a:r>
              <a:rPr lang="pl-PL" b="1" dirty="0" err="1">
                <a:solidFill>
                  <a:srgbClr val="000090"/>
                </a:solidFill>
              </a:rPr>
              <a:t>up</a:t>
            </a:r>
            <a:r>
              <a:rPr lang="pl-PL" b="1" dirty="0">
                <a:solidFill>
                  <a:srgbClr val="000090"/>
                </a:solidFill>
              </a:rPr>
              <a:t> </a:t>
            </a:r>
            <a:r>
              <a:rPr lang="pl-PL" b="1" dirty="0" err="1">
                <a:solidFill>
                  <a:srgbClr val="000090"/>
                </a:solidFill>
              </a:rPr>
              <a:t>at</a:t>
            </a:r>
            <a:r>
              <a:rPr lang="pl-PL" b="1" dirty="0">
                <a:solidFill>
                  <a:srgbClr val="000090"/>
                </a:solidFill>
              </a:rPr>
              <a:t> </a:t>
            </a:r>
            <a:r>
              <a:rPr lang="pl-PL" b="1" dirty="0" err="1" smtClean="0">
                <a:solidFill>
                  <a:srgbClr val="000090"/>
                </a:solidFill>
              </a:rPr>
              <a:t>night</a:t>
            </a:r>
            <a:endParaRPr lang="pl-PL" b="1" dirty="0">
              <a:solidFill>
                <a:srgbClr val="000090"/>
              </a:solidFill>
            </a:endParaRPr>
          </a:p>
          <a:p>
            <a:r>
              <a:rPr lang="pl-PL" dirty="0" err="1">
                <a:solidFill>
                  <a:srgbClr val="000090"/>
                </a:solidFill>
              </a:rPr>
              <a:t>you</a:t>
            </a:r>
            <a:r>
              <a:rPr lang="pl-PL" dirty="0">
                <a:solidFill>
                  <a:srgbClr val="000090"/>
                </a:solidFill>
              </a:rPr>
              <a:t> </a:t>
            </a:r>
            <a:r>
              <a:rPr lang="pl-PL" dirty="0" err="1">
                <a:solidFill>
                  <a:srgbClr val="000090"/>
                </a:solidFill>
              </a:rPr>
              <a:t>need</a:t>
            </a:r>
            <a:r>
              <a:rPr lang="pl-PL" dirty="0">
                <a:solidFill>
                  <a:srgbClr val="000090"/>
                </a:solidFill>
              </a:rPr>
              <a:t> to </a:t>
            </a:r>
            <a:r>
              <a:rPr lang="pl-PL" dirty="0" err="1">
                <a:solidFill>
                  <a:srgbClr val="000090"/>
                </a:solidFill>
              </a:rPr>
              <a:t>take</a:t>
            </a:r>
            <a:r>
              <a:rPr lang="pl-PL" dirty="0">
                <a:solidFill>
                  <a:srgbClr val="000090"/>
                </a:solidFill>
              </a:rPr>
              <a:t> 4 </a:t>
            </a:r>
            <a:r>
              <a:rPr lang="pl-PL" dirty="0" err="1">
                <a:solidFill>
                  <a:srgbClr val="000090"/>
                </a:solidFill>
              </a:rPr>
              <a:t>or</a:t>
            </a:r>
            <a:r>
              <a:rPr lang="pl-PL" dirty="0">
                <a:solidFill>
                  <a:srgbClr val="000090"/>
                </a:solidFill>
              </a:rPr>
              <a:t> </a:t>
            </a:r>
            <a:r>
              <a:rPr lang="pl-PL" dirty="0" err="1">
                <a:solidFill>
                  <a:srgbClr val="000090"/>
                </a:solidFill>
              </a:rPr>
              <a:t>more</a:t>
            </a:r>
            <a:r>
              <a:rPr lang="pl-PL" dirty="0">
                <a:solidFill>
                  <a:srgbClr val="000090"/>
                </a:solidFill>
              </a:rPr>
              <a:t> </a:t>
            </a:r>
            <a:r>
              <a:rPr lang="pl-PL" dirty="0" err="1">
                <a:solidFill>
                  <a:srgbClr val="000090"/>
                </a:solidFill>
              </a:rPr>
              <a:t>painkillers</a:t>
            </a:r>
            <a:r>
              <a:rPr lang="pl-PL" dirty="0">
                <a:solidFill>
                  <a:srgbClr val="000090"/>
                </a:solidFill>
              </a:rPr>
              <a:t> per </a:t>
            </a:r>
            <a:r>
              <a:rPr lang="pl-PL" dirty="0" err="1" smtClean="0">
                <a:solidFill>
                  <a:srgbClr val="000090"/>
                </a:solidFill>
              </a:rPr>
              <a:t>day</a:t>
            </a:r>
            <a:endParaRPr lang="pl-PL" dirty="0" smtClean="0">
              <a:solidFill>
                <a:srgbClr val="000090"/>
              </a:solidFill>
            </a:endParaRPr>
          </a:p>
          <a:p>
            <a:r>
              <a:rPr lang="pl-PL" dirty="0" err="1">
                <a:solidFill>
                  <a:srgbClr val="000090"/>
                </a:solidFill>
              </a:rPr>
              <a:t>injection</a:t>
            </a:r>
            <a:r>
              <a:rPr lang="pl-PL" dirty="0">
                <a:solidFill>
                  <a:srgbClr val="000090"/>
                </a:solidFill>
              </a:rPr>
              <a:t> of </a:t>
            </a:r>
            <a:r>
              <a:rPr lang="pl-PL" dirty="0" err="1">
                <a:solidFill>
                  <a:srgbClr val="000090"/>
                </a:solidFill>
              </a:rPr>
              <a:t>steroids</a:t>
            </a:r>
            <a:r>
              <a:rPr lang="pl-PL" dirty="0">
                <a:solidFill>
                  <a:srgbClr val="000090"/>
                </a:solidFill>
              </a:rPr>
              <a:t>, </a:t>
            </a:r>
            <a:r>
              <a:rPr lang="pl-PL" dirty="0" err="1">
                <a:solidFill>
                  <a:srgbClr val="000090"/>
                </a:solidFill>
              </a:rPr>
              <a:t>collagen</a:t>
            </a:r>
            <a:r>
              <a:rPr lang="pl-PL" dirty="0">
                <a:solidFill>
                  <a:srgbClr val="000090"/>
                </a:solidFill>
              </a:rPr>
              <a:t>, </a:t>
            </a:r>
            <a:r>
              <a:rPr lang="pl-PL" dirty="0" err="1">
                <a:solidFill>
                  <a:srgbClr val="000090"/>
                </a:solidFill>
              </a:rPr>
              <a:t>hyaluronic</a:t>
            </a:r>
            <a:r>
              <a:rPr lang="pl-PL" dirty="0">
                <a:solidFill>
                  <a:srgbClr val="000090"/>
                </a:solidFill>
              </a:rPr>
              <a:t> </a:t>
            </a:r>
            <a:r>
              <a:rPr lang="pl-PL" dirty="0" err="1">
                <a:solidFill>
                  <a:srgbClr val="000090"/>
                </a:solidFill>
              </a:rPr>
              <a:t>acid</a:t>
            </a:r>
            <a:r>
              <a:rPr lang="pl-PL" dirty="0">
                <a:solidFill>
                  <a:srgbClr val="000090"/>
                </a:solidFill>
              </a:rPr>
              <a:t> do not </a:t>
            </a:r>
            <a:r>
              <a:rPr lang="pl-PL" dirty="0" err="1" smtClean="0">
                <a:solidFill>
                  <a:srgbClr val="000090"/>
                </a:solidFill>
              </a:rPr>
              <a:t>work</a:t>
            </a:r>
            <a:endParaRPr lang="pl-PL" dirty="0" smtClean="0">
              <a:solidFill>
                <a:srgbClr val="000090"/>
              </a:solidFill>
            </a:endParaRPr>
          </a:p>
          <a:p>
            <a:r>
              <a:rPr lang="pl-PL" dirty="0" err="1" smtClean="0">
                <a:solidFill>
                  <a:srgbClr val="000090"/>
                </a:solidFill>
              </a:rPr>
              <a:t>you</a:t>
            </a:r>
            <a:r>
              <a:rPr lang="pl-PL" dirty="0" smtClean="0">
                <a:solidFill>
                  <a:srgbClr val="000090"/>
                </a:solidFill>
              </a:rPr>
              <a:t> </a:t>
            </a:r>
            <a:r>
              <a:rPr lang="pl-PL" dirty="0" err="1" smtClean="0">
                <a:solidFill>
                  <a:srgbClr val="000090"/>
                </a:solidFill>
              </a:rPr>
              <a:t>can't</a:t>
            </a:r>
            <a:r>
              <a:rPr lang="pl-PL" dirty="0" smtClean="0">
                <a:solidFill>
                  <a:srgbClr val="000090"/>
                </a:solidFill>
              </a:rPr>
              <a:t> no </a:t>
            </a:r>
            <a:r>
              <a:rPr lang="pl-PL" dirty="0" err="1" smtClean="0">
                <a:solidFill>
                  <a:srgbClr val="000090"/>
                </a:solidFill>
              </a:rPr>
              <a:t>longer</a:t>
            </a:r>
            <a:r>
              <a:rPr lang="pl-PL" dirty="0" smtClean="0">
                <a:solidFill>
                  <a:srgbClr val="000090"/>
                </a:solidFill>
              </a:rPr>
              <a:t> walk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039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HIP ENDOPROTHESIS</a:t>
            </a:r>
            <a:endParaRPr lang="pl-PL" sz="3600" b="1" dirty="0">
              <a:solidFill>
                <a:srgbClr val="000090"/>
              </a:solidFill>
            </a:endParaRPr>
          </a:p>
        </p:txBody>
      </p:sp>
      <p:pic>
        <p:nvPicPr>
          <p:cNvPr id="7" name="Obraz 6" descr="content_gleitpaarung_01en_700x4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343019"/>
            <a:ext cx="7848600" cy="509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HIP ENDOPROTHESIS</a:t>
            </a:r>
            <a:endParaRPr lang="pl-PL" sz="3600" b="1" dirty="0">
              <a:solidFill>
                <a:srgbClr val="000090"/>
              </a:solidFill>
            </a:endParaRPr>
          </a:p>
        </p:txBody>
      </p:sp>
      <p:pic>
        <p:nvPicPr>
          <p:cNvPr id="4" name="Obraz 3" descr="shema-na-tazobedrena-sta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3" y="1116189"/>
            <a:ext cx="7926917" cy="52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1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HIP ENDOPROTHESIS</a:t>
            </a:r>
            <a:endParaRPr lang="pl-PL" sz="3600" b="1" dirty="0">
              <a:solidFill>
                <a:srgbClr val="000090"/>
              </a:solidFill>
            </a:endParaRPr>
          </a:p>
        </p:txBody>
      </p:sp>
      <p:pic>
        <p:nvPicPr>
          <p:cNvPr id="5" name="Obraz 4" descr="hueftgelenk-ope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3" y="1208079"/>
            <a:ext cx="8526793" cy="51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HIP ENDOPROTHESIS</a:t>
            </a:r>
            <a:endParaRPr lang="pl-PL" sz="3600" b="1" dirty="0">
              <a:solidFill>
                <a:srgbClr val="00009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61" y="1208079"/>
            <a:ext cx="6313876" cy="51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5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HIP ENDOPROTHESIS</a:t>
            </a:r>
            <a:endParaRPr lang="pl-PL" sz="3600" b="1" dirty="0">
              <a:solidFill>
                <a:srgbClr val="00009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3" y="1217794"/>
            <a:ext cx="4003350" cy="3002513"/>
          </a:xfrm>
          <a:prstGeom prst="rect">
            <a:avLst/>
          </a:prstGeom>
        </p:spPr>
      </p:pic>
      <p:pic>
        <p:nvPicPr>
          <p:cNvPr id="3" name="Obraz 2" descr="stock-footage-surgeons-team-performing-operation-surgeon-operating-patient-surgical-cut-close-up-wea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25" y="3607201"/>
            <a:ext cx="4828075" cy="27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9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HIP ENDOPROTHESIS</a:t>
            </a:r>
            <a:endParaRPr lang="pl-PL" sz="3600" b="1" dirty="0">
              <a:solidFill>
                <a:srgbClr val="000090"/>
              </a:solidFill>
            </a:endParaRPr>
          </a:p>
        </p:txBody>
      </p:sp>
      <p:pic>
        <p:nvPicPr>
          <p:cNvPr id="3" name="Obraz 2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5250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4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HIP ENDOPROTHESIS</a:t>
            </a:r>
            <a:endParaRPr lang="pl-PL" sz="3600" b="1" dirty="0">
              <a:solidFill>
                <a:srgbClr val="00009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77" y="1217794"/>
            <a:ext cx="6752630" cy="506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1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84705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000090"/>
                </a:solidFill>
              </a:rPr>
              <a:t>The most </a:t>
            </a:r>
            <a:r>
              <a:rPr lang="pl-PL" sz="3600" dirty="0" err="1" smtClean="0">
                <a:solidFill>
                  <a:srgbClr val="000090"/>
                </a:solidFill>
              </a:rPr>
              <a:t>commonly</a:t>
            </a:r>
            <a:r>
              <a:rPr lang="pl-PL" sz="3600" dirty="0">
                <a:solidFill>
                  <a:srgbClr val="000090"/>
                </a:solidFill>
              </a:rPr>
              <a:t> </a:t>
            </a:r>
            <a:r>
              <a:rPr lang="pl-PL" sz="3600" dirty="0" err="1" smtClean="0">
                <a:solidFill>
                  <a:srgbClr val="000090"/>
                </a:solidFill>
              </a:rPr>
              <a:t>orthopaedic</a:t>
            </a:r>
            <a:r>
              <a:rPr lang="pl-PL" sz="3600" dirty="0" smtClean="0">
                <a:solidFill>
                  <a:srgbClr val="000090"/>
                </a:solidFill>
              </a:rPr>
              <a:t> </a:t>
            </a:r>
            <a:r>
              <a:rPr lang="pl-PL" sz="3600" dirty="0" err="1" smtClean="0">
                <a:solidFill>
                  <a:srgbClr val="000090"/>
                </a:solidFill>
              </a:rPr>
              <a:t>problems</a:t>
            </a:r>
            <a:endParaRPr lang="pl-PL" sz="3600" dirty="0">
              <a:solidFill>
                <a:srgbClr val="000090"/>
              </a:solidFill>
            </a:endParaRPr>
          </a:p>
        </p:txBody>
      </p:sp>
      <p:pic>
        <p:nvPicPr>
          <p:cNvPr id="4" name="Obraz 3" descr="arthritis_osteoarthrit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2652549"/>
            <a:ext cx="6146800" cy="400225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1667" y="1751544"/>
            <a:ext cx="7315200" cy="414020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0090"/>
                </a:solidFill>
              </a:rPr>
              <a:t>hip and </a:t>
            </a:r>
            <a:r>
              <a:rPr lang="pl-PL" b="1" dirty="0" err="1" smtClean="0">
                <a:solidFill>
                  <a:srgbClr val="000090"/>
                </a:solidFill>
              </a:rPr>
              <a:t>knee</a:t>
            </a:r>
            <a:r>
              <a:rPr lang="pl-PL" b="1" dirty="0" smtClean="0">
                <a:solidFill>
                  <a:srgbClr val="000090"/>
                </a:solidFill>
              </a:rPr>
              <a:t> </a:t>
            </a:r>
            <a:r>
              <a:rPr lang="pl-PL" b="1" dirty="0" err="1" smtClean="0">
                <a:solidFill>
                  <a:srgbClr val="000090"/>
                </a:solidFill>
              </a:rPr>
              <a:t>artritis</a:t>
            </a:r>
            <a:endParaRPr lang="pl-PL" b="1" dirty="0" smtClean="0">
              <a:solidFill>
                <a:srgbClr val="000090"/>
              </a:solidFill>
            </a:endParaRPr>
          </a:p>
          <a:p>
            <a:r>
              <a:rPr lang="pl-PL" b="1" dirty="0" smtClean="0">
                <a:solidFill>
                  <a:srgbClr val="000090"/>
                </a:solidFill>
              </a:rPr>
              <a:t>hip </a:t>
            </a:r>
            <a:r>
              <a:rPr lang="pl-PL" b="1" dirty="0" err="1" smtClean="0">
                <a:solidFill>
                  <a:srgbClr val="000090"/>
                </a:solidFill>
              </a:rPr>
              <a:t>fractures</a:t>
            </a:r>
            <a:endParaRPr lang="pl-PL" b="1" dirty="0" smtClean="0">
              <a:solidFill>
                <a:srgbClr val="000090"/>
              </a:solidFill>
            </a:endParaRPr>
          </a:p>
          <a:p>
            <a:r>
              <a:rPr lang="pl-PL" dirty="0" smtClean="0">
                <a:solidFill>
                  <a:srgbClr val="000090"/>
                </a:solidFill>
              </a:rPr>
              <a:t>radius </a:t>
            </a:r>
            <a:r>
              <a:rPr lang="pl-PL" dirty="0" err="1" smtClean="0">
                <a:solidFill>
                  <a:srgbClr val="000090"/>
                </a:solidFill>
              </a:rPr>
              <a:t>fractures</a:t>
            </a:r>
            <a:endParaRPr lang="pl-PL" dirty="0" smtClean="0">
              <a:solidFill>
                <a:srgbClr val="000090"/>
              </a:solidFill>
            </a:endParaRPr>
          </a:p>
          <a:p>
            <a:r>
              <a:rPr lang="pl-PL" dirty="0" err="1" smtClean="0">
                <a:solidFill>
                  <a:srgbClr val="000090"/>
                </a:solidFill>
              </a:rPr>
              <a:t>spine</a:t>
            </a:r>
            <a:r>
              <a:rPr lang="pl-PL" dirty="0" smtClean="0">
                <a:solidFill>
                  <a:srgbClr val="000090"/>
                </a:solidFill>
              </a:rPr>
              <a:t> </a:t>
            </a:r>
            <a:r>
              <a:rPr lang="pl-PL" dirty="0" err="1" smtClean="0">
                <a:solidFill>
                  <a:srgbClr val="000090"/>
                </a:solidFill>
              </a:rPr>
              <a:t>arthritis</a:t>
            </a:r>
            <a:endParaRPr lang="pl-PL" dirty="0">
              <a:solidFill>
                <a:srgbClr val="000090"/>
              </a:solidFill>
            </a:endParaRPr>
          </a:p>
          <a:p>
            <a:r>
              <a:rPr lang="pl-PL" dirty="0" err="1" smtClean="0">
                <a:solidFill>
                  <a:srgbClr val="000090"/>
                </a:solidFill>
              </a:rPr>
              <a:t>Hallux</a:t>
            </a:r>
            <a:r>
              <a:rPr lang="pl-PL" dirty="0" smtClean="0">
                <a:solidFill>
                  <a:srgbClr val="000090"/>
                </a:solidFill>
              </a:rPr>
              <a:t> </a:t>
            </a:r>
            <a:r>
              <a:rPr lang="pl-PL" smtClean="0">
                <a:solidFill>
                  <a:srgbClr val="000090"/>
                </a:solidFill>
              </a:rPr>
              <a:t>valgus</a:t>
            </a:r>
            <a:endParaRPr lang="pl-PL" dirty="0"/>
          </a:p>
          <a:p>
            <a:r>
              <a:rPr lang="pl-PL" dirty="0" smtClean="0">
                <a:solidFill>
                  <a:srgbClr val="000090"/>
                </a:solidFill>
              </a:rPr>
              <a:t>RZS</a:t>
            </a:r>
          </a:p>
        </p:txBody>
      </p:sp>
    </p:spTree>
    <p:extLst>
      <p:ext uri="{BB962C8B-B14F-4D97-AF65-F5344CB8AC3E}">
        <p14:creationId xmlns:p14="http://schemas.microsoft.com/office/powerpoint/2010/main" val="403639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HIP ENDOPROTHESIS</a:t>
            </a:r>
            <a:endParaRPr lang="pl-PL" sz="3600" b="1" dirty="0">
              <a:solidFill>
                <a:srgbClr val="00009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61" y="1208079"/>
            <a:ext cx="6313876" cy="51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8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KNEE ENDOPROTHESIS</a:t>
            </a:r>
            <a:endParaRPr lang="pl-PL" sz="3600" b="1" dirty="0">
              <a:solidFill>
                <a:srgbClr val="000090"/>
              </a:solidFill>
            </a:endParaRPr>
          </a:p>
        </p:txBody>
      </p:sp>
      <p:pic>
        <p:nvPicPr>
          <p:cNvPr id="4" name="Obraz 3" descr="knieendo3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586"/>
            <a:ext cx="4051300" cy="4826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1998893"/>
            <a:ext cx="4051300" cy="335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4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KNEE ENDOPROTHESIS</a:t>
            </a:r>
            <a:endParaRPr lang="pl-PL" sz="3600" b="1" dirty="0">
              <a:solidFill>
                <a:srgbClr val="00009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55" y="1419233"/>
            <a:ext cx="6101481" cy="444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6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KNEE ENDOPROTHESIS</a:t>
            </a:r>
            <a:endParaRPr lang="pl-PL" sz="3600" b="1" dirty="0">
              <a:solidFill>
                <a:srgbClr val="00009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61" y="1217794"/>
            <a:ext cx="5807262" cy="506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6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KNEE ENDOPROTHESIS</a:t>
            </a:r>
            <a:endParaRPr lang="pl-PL" sz="3600" b="1" dirty="0">
              <a:solidFill>
                <a:srgbClr val="00009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6" y="1262586"/>
            <a:ext cx="8154724" cy="48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4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KNEE ENDOPROTHESIS</a:t>
            </a:r>
            <a:endParaRPr lang="pl-PL" sz="3600" b="1" dirty="0">
              <a:solidFill>
                <a:srgbClr val="00009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9029"/>
            <a:ext cx="8465784" cy="47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7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KNEE ENDOPROTHESIS</a:t>
            </a:r>
            <a:endParaRPr lang="pl-PL" sz="3600" b="1" dirty="0">
              <a:solidFill>
                <a:srgbClr val="00009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7" y="1217794"/>
            <a:ext cx="7596709" cy="506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KNEE ENDOPROTHESIS</a:t>
            </a:r>
            <a:endParaRPr lang="pl-PL" sz="3600" b="1" dirty="0">
              <a:solidFill>
                <a:srgbClr val="00009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2586"/>
            <a:ext cx="3065968" cy="4598953"/>
          </a:xfrm>
          <a:prstGeom prst="rect">
            <a:avLst/>
          </a:prstGeom>
        </p:spPr>
      </p:pic>
      <p:pic>
        <p:nvPicPr>
          <p:cNvPr id="5" name="Obraz 4" descr="Knee-Replacement-Go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68" y="1262587"/>
            <a:ext cx="5104837" cy="459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3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KNEE ENDOPROTHESIS</a:t>
            </a:r>
            <a:endParaRPr lang="pl-PL" sz="3600" b="1" dirty="0">
              <a:solidFill>
                <a:srgbClr val="00009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7" y="2129693"/>
            <a:ext cx="4822671" cy="3966309"/>
          </a:xfrm>
          <a:prstGeom prst="rect">
            <a:avLst/>
          </a:prstGeom>
        </p:spPr>
      </p:pic>
      <p:pic>
        <p:nvPicPr>
          <p:cNvPr id="5" name="Obraz 4" descr="radiokne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5" r="-47905"/>
          <a:stretch/>
        </p:blipFill>
        <p:spPr>
          <a:xfrm>
            <a:off x="5257444" y="2129693"/>
            <a:ext cx="6858711" cy="4103078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457200" y="8434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err="1" smtClean="0">
                <a:solidFill>
                  <a:srgbClr val="000090"/>
                </a:solidFill>
              </a:rPr>
              <a:t>What</a:t>
            </a:r>
            <a:r>
              <a:rPr lang="pl-PL" sz="3600" b="1" dirty="0" smtClean="0">
                <a:solidFill>
                  <a:srgbClr val="000090"/>
                </a:solidFill>
              </a:rPr>
              <a:t> </a:t>
            </a:r>
            <a:r>
              <a:rPr lang="pl-PL" sz="3600" b="1" dirty="0" err="1" smtClean="0">
                <a:solidFill>
                  <a:srgbClr val="000090"/>
                </a:solidFill>
              </a:rPr>
              <a:t>after</a:t>
            </a:r>
            <a:r>
              <a:rPr lang="pl-PL" sz="3600" b="1" dirty="0" smtClean="0">
                <a:solidFill>
                  <a:srgbClr val="000090"/>
                </a:solidFill>
              </a:rPr>
              <a:t> </a:t>
            </a:r>
            <a:r>
              <a:rPr lang="pl-PL" sz="3600" b="1" dirty="0" err="1" smtClean="0">
                <a:solidFill>
                  <a:srgbClr val="000090"/>
                </a:solidFill>
              </a:rPr>
              <a:t>operation</a:t>
            </a:r>
            <a:r>
              <a:rPr lang="pl-PL" sz="3600" b="1" dirty="0" smtClean="0">
                <a:solidFill>
                  <a:srgbClr val="000090"/>
                </a:solidFill>
              </a:rPr>
              <a:t>?</a:t>
            </a:r>
            <a:endParaRPr lang="pl-PL" sz="36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4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6104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AFTER hip nad </a:t>
            </a:r>
            <a:r>
              <a:rPr lang="pl-PL" sz="3600" b="1" dirty="0" err="1" smtClean="0">
                <a:solidFill>
                  <a:srgbClr val="000090"/>
                </a:solidFill>
              </a:rPr>
              <a:t>knee</a:t>
            </a:r>
            <a:r>
              <a:rPr lang="pl-PL" sz="3600" b="1" dirty="0" smtClean="0">
                <a:solidFill>
                  <a:srgbClr val="000090"/>
                </a:solidFill>
              </a:rPr>
              <a:t> </a:t>
            </a:r>
            <a:r>
              <a:rPr lang="pl-PL" sz="3600" b="1" dirty="0" err="1" smtClean="0">
                <a:solidFill>
                  <a:srgbClr val="000090"/>
                </a:solidFill>
              </a:rPr>
              <a:t>operation</a:t>
            </a:r>
            <a:r>
              <a:rPr lang="pl-PL" sz="3600" b="1" dirty="0" smtClean="0">
                <a:solidFill>
                  <a:srgbClr val="000090"/>
                </a:solidFill>
              </a:rPr>
              <a:t>:</a:t>
            </a:r>
            <a:endParaRPr lang="pl-PL" sz="3600" b="1" dirty="0">
              <a:solidFill>
                <a:srgbClr val="00009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049271"/>
              </p:ext>
            </p:extLst>
          </p:nvPr>
        </p:nvGraphicFramePr>
        <p:xfrm>
          <a:off x="304800" y="1591732"/>
          <a:ext cx="8602133" cy="492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23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7705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000090"/>
                </a:solidFill>
              </a:rPr>
              <a:t>The most </a:t>
            </a:r>
            <a:r>
              <a:rPr lang="pl-PL" sz="3600" dirty="0" err="1" smtClean="0">
                <a:solidFill>
                  <a:srgbClr val="000090"/>
                </a:solidFill>
              </a:rPr>
              <a:t>commonly</a:t>
            </a:r>
            <a:r>
              <a:rPr lang="pl-PL" sz="3600" dirty="0" smtClean="0">
                <a:solidFill>
                  <a:srgbClr val="000090"/>
                </a:solidFill>
              </a:rPr>
              <a:t> </a:t>
            </a:r>
            <a:r>
              <a:rPr lang="pl-PL" sz="3600" dirty="0" err="1" smtClean="0">
                <a:solidFill>
                  <a:srgbClr val="000090"/>
                </a:solidFill>
              </a:rPr>
              <a:t>performed</a:t>
            </a:r>
            <a:r>
              <a:rPr lang="pl-PL" sz="3600" dirty="0" smtClean="0">
                <a:solidFill>
                  <a:srgbClr val="000090"/>
                </a:solidFill>
              </a:rPr>
              <a:t> </a:t>
            </a:r>
            <a:r>
              <a:rPr lang="pl-PL" sz="3600" dirty="0" err="1" smtClean="0">
                <a:solidFill>
                  <a:srgbClr val="000090"/>
                </a:solidFill>
              </a:rPr>
              <a:t>orthopaedic</a:t>
            </a:r>
            <a:r>
              <a:rPr lang="pl-PL" sz="3600" dirty="0" smtClean="0">
                <a:solidFill>
                  <a:srgbClr val="000090"/>
                </a:solidFill>
              </a:rPr>
              <a:t> </a:t>
            </a:r>
            <a:r>
              <a:rPr lang="pl-PL" sz="3600" dirty="0" err="1" smtClean="0">
                <a:solidFill>
                  <a:srgbClr val="000090"/>
                </a:solidFill>
              </a:rPr>
              <a:t>operations</a:t>
            </a:r>
            <a:endParaRPr lang="pl-PL" sz="3600" dirty="0">
              <a:solidFill>
                <a:srgbClr val="00009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179553"/>
              </p:ext>
            </p:extLst>
          </p:nvPr>
        </p:nvGraphicFramePr>
        <p:xfrm>
          <a:off x="457201" y="1761067"/>
          <a:ext cx="8500532" cy="485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94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COMPLICATIONS </a:t>
            </a:r>
            <a:r>
              <a:rPr lang="pl-PL" sz="3600" b="1" dirty="0" err="1" smtClean="0">
                <a:solidFill>
                  <a:srgbClr val="000090"/>
                </a:solidFill>
              </a:rPr>
              <a:t>during</a:t>
            </a:r>
            <a:r>
              <a:rPr lang="pl-PL" sz="3600" b="1" dirty="0" smtClean="0">
                <a:solidFill>
                  <a:srgbClr val="000090"/>
                </a:solidFill>
              </a:rPr>
              <a:t> </a:t>
            </a:r>
            <a:r>
              <a:rPr lang="pl-PL" sz="3600" b="1" dirty="0" err="1" smtClean="0">
                <a:solidFill>
                  <a:srgbClr val="000090"/>
                </a:solidFill>
              </a:rPr>
              <a:t>operation</a:t>
            </a:r>
            <a:endParaRPr lang="pl-PL" sz="3600" b="1" dirty="0">
              <a:solidFill>
                <a:srgbClr val="000090"/>
              </a:solidFill>
            </a:endParaRP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89178"/>
              </p:ext>
            </p:extLst>
          </p:nvPr>
        </p:nvGraphicFramePr>
        <p:xfrm>
          <a:off x="1100667" y="1540933"/>
          <a:ext cx="7586133" cy="458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40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COMPLICATIONS </a:t>
            </a:r>
            <a:r>
              <a:rPr lang="pl-PL" sz="3600" b="1" dirty="0" smtClean="0">
                <a:solidFill>
                  <a:srgbClr val="000090"/>
                </a:solidFill>
              </a:rPr>
              <a:t>AFTER OPERATION</a:t>
            </a:r>
            <a:endParaRPr lang="pl-PL" sz="3600" b="1" dirty="0">
              <a:solidFill>
                <a:srgbClr val="000090"/>
              </a:solidFill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371028"/>
              </p:ext>
            </p:extLst>
          </p:nvPr>
        </p:nvGraphicFramePr>
        <p:xfrm>
          <a:off x="457200" y="1262586"/>
          <a:ext cx="8229600" cy="486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558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IMPORTANT</a:t>
            </a:r>
            <a:endParaRPr lang="pl-PL" sz="3600" b="1" dirty="0">
              <a:solidFill>
                <a:srgbClr val="00009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2586"/>
            <a:ext cx="8229600" cy="486357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sz="3800" dirty="0" err="1" smtClean="0"/>
              <a:t>Knee</a:t>
            </a:r>
            <a:r>
              <a:rPr lang="pl-PL" sz="3800" dirty="0" smtClean="0"/>
              <a:t> </a:t>
            </a:r>
            <a:r>
              <a:rPr lang="pl-PL" sz="3800" dirty="0" err="1" smtClean="0"/>
              <a:t>replacement</a:t>
            </a:r>
            <a:r>
              <a:rPr lang="pl-PL" sz="3800" dirty="0" smtClean="0"/>
              <a:t> </a:t>
            </a:r>
            <a:r>
              <a:rPr lang="pl-PL" sz="3800" dirty="0" err="1" smtClean="0"/>
              <a:t>is</a:t>
            </a:r>
            <a:r>
              <a:rPr lang="pl-PL" sz="3800" dirty="0" smtClean="0"/>
              <a:t> </a:t>
            </a:r>
            <a:r>
              <a:rPr lang="pl-PL" sz="3800" dirty="0" err="1" smtClean="0"/>
              <a:t>more</a:t>
            </a:r>
            <a:r>
              <a:rPr lang="pl-PL" sz="3800" dirty="0" smtClean="0"/>
              <a:t> </a:t>
            </a:r>
            <a:r>
              <a:rPr lang="pl-PL" sz="3800" dirty="0" err="1" smtClean="0"/>
              <a:t>bigger</a:t>
            </a:r>
            <a:r>
              <a:rPr lang="pl-PL" sz="3800" dirty="0" smtClean="0"/>
              <a:t> </a:t>
            </a:r>
            <a:r>
              <a:rPr lang="pl-PL" sz="3800" dirty="0" err="1" smtClean="0"/>
              <a:t>operation</a:t>
            </a:r>
            <a:r>
              <a:rPr lang="pl-PL" sz="3800" dirty="0" smtClean="0"/>
              <a:t> </a:t>
            </a:r>
            <a:r>
              <a:rPr lang="pl-PL" sz="3800" dirty="0" err="1" smtClean="0"/>
              <a:t>than</a:t>
            </a:r>
            <a:r>
              <a:rPr lang="pl-PL" sz="3800" dirty="0" smtClean="0"/>
              <a:t> hip </a:t>
            </a:r>
            <a:r>
              <a:rPr lang="pl-PL" sz="3800" dirty="0" err="1" smtClean="0"/>
              <a:t>replacement</a:t>
            </a:r>
            <a:endParaRPr lang="pl-PL" sz="3800" dirty="0" smtClean="0"/>
          </a:p>
          <a:p>
            <a:pPr algn="ctr"/>
            <a:r>
              <a:rPr lang="pl-PL" sz="3800" dirty="0" smtClean="0"/>
              <a:t>2-3 </a:t>
            </a:r>
            <a:r>
              <a:rPr lang="pl-PL" sz="3800" dirty="0" err="1" smtClean="0"/>
              <a:t>months</a:t>
            </a:r>
            <a:r>
              <a:rPr lang="pl-PL" sz="3800" dirty="0" smtClean="0"/>
              <a:t> </a:t>
            </a:r>
            <a:r>
              <a:rPr lang="pl-PL" sz="3800" dirty="0" err="1" smtClean="0"/>
              <a:t>before</a:t>
            </a:r>
            <a:r>
              <a:rPr lang="pl-PL" sz="3800" dirty="0" smtClean="0"/>
              <a:t> </a:t>
            </a:r>
            <a:r>
              <a:rPr lang="pl-PL" sz="3800" dirty="0" err="1" smtClean="0"/>
              <a:t>operation</a:t>
            </a:r>
            <a:r>
              <a:rPr lang="pl-PL" sz="3800" dirty="0" smtClean="0"/>
              <a:t> </a:t>
            </a:r>
            <a:r>
              <a:rPr lang="pl-PL" sz="3800" dirty="0" err="1" smtClean="0"/>
              <a:t>you</a:t>
            </a:r>
            <a:r>
              <a:rPr lang="pl-PL" sz="3800" dirty="0" smtClean="0"/>
              <a:t> </a:t>
            </a:r>
            <a:r>
              <a:rPr lang="pl-PL" sz="3800" dirty="0" err="1" smtClean="0"/>
              <a:t>can</a:t>
            </a:r>
            <a:r>
              <a:rPr lang="pl-PL" sz="3800" dirty="0" smtClean="0"/>
              <a:t> </a:t>
            </a:r>
            <a:r>
              <a:rPr lang="pl-PL" sz="3800" dirty="0" err="1" smtClean="0"/>
              <a:t>give</a:t>
            </a:r>
            <a:r>
              <a:rPr lang="pl-PL" sz="3800" dirty="0" smtClean="0"/>
              <a:t> </a:t>
            </a:r>
            <a:r>
              <a:rPr lang="pl-PL" sz="3800" dirty="0" err="1" smtClean="0"/>
              <a:t>your</a:t>
            </a:r>
            <a:r>
              <a:rPr lang="pl-PL" sz="3800" dirty="0" smtClean="0"/>
              <a:t> </a:t>
            </a:r>
            <a:r>
              <a:rPr lang="pl-PL" sz="3800" dirty="0" err="1" smtClean="0"/>
              <a:t>blood</a:t>
            </a:r>
            <a:r>
              <a:rPr lang="pl-PL" sz="3800" dirty="0" smtClean="0"/>
              <a:t> to the Bank of </a:t>
            </a:r>
            <a:r>
              <a:rPr lang="pl-PL" sz="3800" dirty="0" err="1" smtClean="0"/>
              <a:t>blood</a:t>
            </a:r>
            <a:r>
              <a:rPr lang="pl-PL" sz="3800" dirty="0" smtClean="0"/>
              <a:t> for </a:t>
            </a:r>
            <a:r>
              <a:rPr lang="pl-PL" sz="3800" dirty="0" err="1" smtClean="0"/>
              <a:t>future</a:t>
            </a:r>
            <a:r>
              <a:rPr lang="pl-PL" sz="3800" dirty="0" smtClean="0"/>
              <a:t> for </a:t>
            </a:r>
            <a:r>
              <a:rPr lang="pl-PL" sz="3800" dirty="0" err="1" smtClean="0"/>
              <a:t>you</a:t>
            </a:r>
            <a:r>
              <a:rPr lang="pl-PL" sz="3800" dirty="0" smtClean="0"/>
              <a:t> </a:t>
            </a:r>
            <a:r>
              <a:rPr lang="pl-PL" sz="3800" dirty="0" err="1" smtClean="0"/>
              <a:t>if</a:t>
            </a:r>
            <a:r>
              <a:rPr lang="pl-PL" sz="3800" dirty="0" smtClean="0"/>
              <a:t> </a:t>
            </a:r>
            <a:r>
              <a:rPr lang="pl-PL" sz="3800" dirty="0" err="1" smtClean="0"/>
              <a:t>it</a:t>
            </a:r>
            <a:r>
              <a:rPr lang="pl-PL" sz="3800" dirty="0" smtClean="0"/>
              <a:t> </a:t>
            </a:r>
            <a:r>
              <a:rPr lang="pl-PL" sz="3800" dirty="0" err="1" smtClean="0"/>
              <a:t>will</a:t>
            </a:r>
            <a:r>
              <a:rPr lang="pl-PL" sz="3800" dirty="0" smtClean="0"/>
              <a:t> be </a:t>
            </a:r>
            <a:r>
              <a:rPr lang="pl-PL" sz="3800" dirty="0" err="1" smtClean="0"/>
              <a:t>necessary</a:t>
            </a:r>
            <a:r>
              <a:rPr lang="pl-PL" sz="3800" dirty="0" smtClean="0"/>
              <a:t> </a:t>
            </a:r>
            <a:r>
              <a:rPr lang="pl-PL" sz="3800" dirty="0" err="1" smtClean="0"/>
              <a:t>during</a:t>
            </a:r>
            <a:r>
              <a:rPr lang="pl-PL" sz="3800" dirty="0"/>
              <a:t>/</a:t>
            </a:r>
            <a:r>
              <a:rPr lang="pl-PL" sz="3800" dirty="0" err="1" smtClean="0"/>
              <a:t>after</a:t>
            </a:r>
            <a:r>
              <a:rPr lang="pl-PL" sz="3800" dirty="0" smtClean="0"/>
              <a:t> </a:t>
            </a:r>
            <a:r>
              <a:rPr lang="pl-PL" sz="3800" dirty="0" err="1" smtClean="0"/>
              <a:t>operation</a:t>
            </a:r>
            <a:r>
              <a:rPr lang="pl-PL" sz="3800" dirty="0" smtClean="0"/>
              <a:t>:</a:t>
            </a:r>
          </a:p>
          <a:p>
            <a:pPr marL="0" indent="0" algn="ctr">
              <a:buNone/>
            </a:pPr>
            <a:r>
              <a:rPr lang="pl-PL" sz="3800" dirty="0"/>
              <a:t>	</a:t>
            </a:r>
            <a:endParaRPr lang="pl-PL" sz="3800" dirty="0" smtClean="0"/>
          </a:p>
          <a:p>
            <a:pPr marL="0" indent="0" algn="ctr">
              <a:buNone/>
            </a:pPr>
            <a:r>
              <a:rPr lang="pl-PL" sz="3800" b="1" dirty="0" smtClean="0">
                <a:solidFill>
                  <a:srgbClr val="FF0000"/>
                </a:solidFill>
              </a:rPr>
              <a:t>	</a:t>
            </a:r>
            <a:r>
              <a:rPr lang="pl-PL" sz="3800" b="1" dirty="0" err="1" smtClean="0">
                <a:solidFill>
                  <a:srgbClr val="FF0000"/>
                </a:solidFill>
              </a:rPr>
              <a:t>Your</a:t>
            </a:r>
            <a:r>
              <a:rPr lang="pl-PL" sz="3800" b="1" dirty="0" smtClean="0">
                <a:solidFill>
                  <a:srgbClr val="FF0000"/>
                </a:solidFill>
              </a:rPr>
              <a:t> </a:t>
            </a:r>
            <a:r>
              <a:rPr lang="pl-PL" sz="3800" b="1" dirty="0" err="1" smtClean="0">
                <a:solidFill>
                  <a:srgbClr val="FF0000"/>
                </a:solidFill>
              </a:rPr>
              <a:t>blood</a:t>
            </a:r>
            <a:r>
              <a:rPr lang="pl-PL" sz="3800" b="1" dirty="0" smtClean="0">
                <a:solidFill>
                  <a:srgbClr val="FF0000"/>
                </a:solidFill>
              </a:rPr>
              <a:t> </a:t>
            </a:r>
            <a:r>
              <a:rPr lang="pl-PL" sz="3800" b="1" dirty="0" err="1" smtClean="0">
                <a:solidFill>
                  <a:srgbClr val="FF0000"/>
                </a:solidFill>
              </a:rPr>
              <a:t>is</a:t>
            </a:r>
            <a:r>
              <a:rPr lang="pl-PL" sz="3800" b="1" dirty="0" smtClean="0">
                <a:solidFill>
                  <a:srgbClr val="FF0000"/>
                </a:solidFill>
              </a:rPr>
              <a:t> </a:t>
            </a:r>
            <a:r>
              <a:rPr lang="pl-PL" sz="3800" b="1" dirty="0" err="1" smtClean="0">
                <a:solidFill>
                  <a:srgbClr val="FF0000"/>
                </a:solidFill>
              </a:rPr>
              <a:t>better</a:t>
            </a:r>
            <a:r>
              <a:rPr lang="pl-PL" sz="3800" b="1" dirty="0" smtClean="0">
                <a:solidFill>
                  <a:srgbClr val="FF0000"/>
                </a:solidFill>
              </a:rPr>
              <a:t> for </a:t>
            </a:r>
            <a:r>
              <a:rPr lang="pl-PL" sz="3800" b="1" dirty="0" err="1" smtClean="0">
                <a:solidFill>
                  <a:srgbClr val="FF0000"/>
                </a:solidFill>
              </a:rPr>
              <a:t>You</a:t>
            </a:r>
            <a:r>
              <a:rPr lang="pl-PL" sz="3800" b="1" dirty="0" smtClean="0">
                <a:solidFill>
                  <a:srgbClr val="FF0000"/>
                </a:solidFill>
              </a:rPr>
              <a:t> </a:t>
            </a:r>
            <a:br>
              <a:rPr lang="pl-PL" sz="3800" b="1" dirty="0" smtClean="0">
                <a:solidFill>
                  <a:srgbClr val="FF0000"/>
                </a:solidFill>
              </a:rPr>
            </a:br>
            <a:r>
              <a:rPr lang="pl-PL" sz="3800" b="1" dirty="0" err="1" smtClean="0">
                <a:solidFill>
                  <a:srgbClr val="FF0000"/>
                </a:solidFill>
              </a:rPr>
              <a:t>than</a:t>
            </a:r>
            <a:r>
              <a:rPr lang="pl-PL" sz="3800" b="1" dirty="0" smtClean="0">
                <a:solidFill>
                  <a:srgbClr val="FF0000"/>
                </a:solidFill>
              </a:rPr>
              <a:t> </a:t>
            </a:r>
            <a:r>
              <a:rPr lang="pl-PL" sz="3800" b="1" dirty="0" err="1" smtClean="0">
                <a:solidFill>
                  <a:srgbClr val="FF0000"/>
                </a:solidFill>
              </a:rPr>
              <a:t>blood</a:t>
            </a:r>
            <a:r>
              <a:rPr lang="pl-PL" sz="3800" b="1" dirty="0" smtClean="0">
                <a:solidFill>
                  <a:srgbClr val="FF0000"/>
                </a:solidFill>
              </a:rPr>
              <a:t> from </a:t>
            </a:r>
            <a:r>
              <a:rPr lang="pl-PL" sz="3800" b="1" dirty="0" err="1" smtClean="0">
                <a:solidFill>
                  <a:srgbClr val="FF0000"/>
                </a:solidFill>
              </a:rPr>
              <a:t>other</a:t>
            </a:r>
            <a:r>
              <a:rPr lang="pl-PL" sz="3800" b="1" dirty="0" smtClean="0">
                <a:solidFill>
                  <a:srgbClr val="FF0000"/>
                </a:solidFill>
              </a:rPr>
              <a:t> </a:t>
            </a:r>
            <a:r>
              <a:rPr lang="pl-PL" sz="3800" b="1" dirty="0" err="1" smtClean="0">
                <a:solidFill>
                  <a:srgbClr val="FF0000"/>
                </a:solidFill>
              </a:rPr>
              <a:t>people</a:t>
            </a:r>
            <a:endParaRPr lang="pl-PL" sz="3800" b="1" dirty="0" smtClean="0">
              <a:solidFill>
                <a:srgbClr val="FF0000"/>
              </a:solidFill>
            </a:endParaRPr>
          </a:p>
          <a:p>
            <a:pPr algn="ctr"/>
            <a:endParaRPr lang="pl-PL" sz="3800" dirty="0" smtClean="0"/>
          </a:p>
          <a:p>
            <a:pPr algn="ctr"/>
            <a:r>
              <a:rPr lang="pl-PL" sz="3800" dirty="0" smtClean="0"/>
              <a:t>Time:  </a:t>
            </a:r>
            <a:r>
              <a:rPr lang="pl-PL" sz="3800" dirty="0" err="1" smtClean="0"/>
              <a:t>waiting</a:t>
            </a:r>
            <a:r>
              <a:rPr lang="pl-PL" sz="3800" dirty="0" smtClean="0"/>
              <a:t> for </a:t>
            </a:r>
            <a:r>
              <a:rPr lang="pl-PL" sz="3800" dirty="0" err="1" smtClean="0"/>
              <a:t>operation</a:t>
            </a:r>
            <a:r>
              <a:rPr lang="pl-PL" sz="3800" dirty="0" smtClean="0"/>
              <a:t> in </a:t>
            </a:r>
            <a:r>
              <a:rPr lang="pl-PL" sz="3800" dirty="0" err="1" smtClean="0"/>
              <a:t>our</a:t>
            </a:r>
            <a:r>
              <a:rPr lang="pl-PL" sz="3800" dirty="0" smtClean="0"/>
              <a:t> </a:t>
            </a:r>
            <a:r>
              <a:rPr lang="pl-PL" sz="3800" dirty="0" err="1" smtClean="0"/>
              <a:t>city</a:t>
            </a:r>
            <a:r>
              <a:rPr lang="pl-PL" sz="3800" dirty="0" smtClean="0"/>
              <a:t>:</a:t>
            </a:r>
          </a:p>
          <a:p>
            <a:pPr marL="0" indent="0" algn="ctr">
              <a:buNone/>
            </a:pPr>
            <a:r>
              <a:rPr lang="pl-PL" sz="3800" dirty="0" smtClean="0"/>
              <a:t>	2-6 </a:t>
            </a:r>
            <a:r>
              <a:rPr lang="pl-PL" sz="3800" dirty="0" err="1" smtClean="0"/>
              <a:t>years</a:t>
            </a:r>
            <a:r>
              <a:rPr lang="pl-PL" sz="3800" dirty="0" smtClean="0"/>
              <a:t> </a:t>
            </a:r>
            <a:r>
              <a:rPr lang="pl-PL" sz="3800" dirty="0" err="1" smtClean="0"/>
              <a:t>depent</a:t>
            </a:r>
            <a:r>
              <a:rPr lang="pl-PL" sz="3800" dirty="0" smtClean="0"/>
              <a:t> of the </a:t>
            </a:r>
            <a:r>
              <a:rPr lang="pl-PL" sz="3800" dirty="0" err="1" smtClean="0"/>
              <a:t>hospital</a:t>
            </a:r>
            <a:endParaRPr lang="pl-PL" sz="38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918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IMPORTANT</a:t>
            </a:r>
            <a:endParaRPr lang="pl-PL" sz="3600" b="1" dirty="0">
              <a:solidFill>
                <a:srgbClr val="00009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43892"/>
            <a:ext cx="8229600" cy="4525963"/>
          </a:xfrm>
        </p:spPr>
        <p:txBody>
          <a:bodyPr/>
          <a:lstStyle/>
          <a:p>
            <a:r>
              <a:rPr lang="pl-PL" dirty="0" smtClean="0"/>
              <a:t>Take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medication</a:t>
            </a:r>
            <a:r>
              <a:rPr lang="pl-PL" dirty="0" smtClean="0"/>
              <a:t> with </a:t>
            </a:r>
            <a:r>
              <a:rPr lang="pl-PL" dirty="0" err="1" smtClean="0"/>
              <a:t>yourself</a:t>
            </a:r>
            <a:r>
              <a:rPr lang="pl-PL" dirty="0" smtClean="0"/>
              <a:t> to the </a:t>
            </a:r>
            <a:r>
              <a:rPr lang="pl-PL" dirty="0" err="1" smtClean="0"/>
              <a:t>hospital</a:t>
            </a:r>
            <a:r>
              <a:rPr lang="pl-PL" dirty="0" smtClean="0"/>
              <a:t> </a:t>
            </a:r>
            <a:r>
              <a:rPr lang="pl-PL" dirty="0" err="1" smtClean="0"/>
              <a:t>e.g</a:t>
            </a:r>
            <a:r>
              <a:rPr lang="pl-PL" dirty="0" smtClean="0"/>
              <a:t>. HA </a:t>
            </a:r>
            <a:r>
              <a:rPr lang="pl-PL" dirty="0" err="1" smtClean="0"/>
              <a:t>drugs</a:t>
            </a:r>
            <a:endParaRPr lang="pl-PL" dirty="0" smtClean="0"/>
          </a:p>
          <a:p>
            <a:r>
              <a:rPr lang="pl-PL" dirty="0" err="1" smtClean="0"/>
              <a:t>Don’t</a:t>
            </a:r>
            <a:r>
              <a:rPr lang="pl-PL" dirty="0" smtClean="0"/>
              <a:t> </a:t>
            </a:r>
            <a:r>
              <a:rPr lang="pl-PL" dirty="0" err="1" smtClean="0"/>
              <a:t>forget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stick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help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walking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operation</a:t>
            </a:r>
            <a:endParaRPr lang="pl-PL" dirty="0" smtClean="0"/>
          </a:p>
          <a:p>
            <a:r>
              <a:rPr lang="pl-PL" dirty="0" err="1" smtClean="0"/>
              <a:t>Find</a:t>
            </a:r>
            <a:r>
              <a:rPr lang="pl-PL" dirty="0" smtClean="0"/>
              <a:t>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rehabilitation</a:t>
            </a:r>
            <a:r>
              <a:rPr lang="pl-PL" dirty="0" smtClean="0"/>
              <a:t> </a:t>
            </a:r>
            <a:r>
              <a:rPr lang="pl-PL" dirty="0" err="1" smtClean="0"/>
              <a:t>department</a:t>
            </a:r>
            <a:endParaRPr lang="pl-PL" dirty="0"/>
          </a:p>
          <a:p>
            <a:r>
              <a:rPr lang="pl-PL" dirty="0" smtClean="0"/>
              <a:t>Go to </a:t>
            </a:r>
            <a:r>
              <a:rPr lang="pl-PL" dirty="0" err="1" smtClean="0"/>
              <a:t>pharmacy</a:t>
            </a:r>
            <a:r>
              <a:rPr lang="pl-PL" dirty="0" smtClean="0"/>
              <a:t> and </a:t>
            </a:r>
            <a:r>
              <a:rPr lang="pl-PL" dirty="0" err="1" smtClean="0"/>
              <a:t>buy</a:t>
            </a:r>
            <a:r>
              <a:rPr lang="pl-PL" dirty="0" smtClean="0"/>
              <a:t>:</a:t>
            </a:r>
          </a:p>
          <a:p>
            <a:pPr lvl="1"/>
            <a:r>
              <a:rPr lang="pl-PL" dirty="0" err="1" smtClean="0"/>
              <a:t>Sterile</a:t>
            </a:r>
            <a:r>
              <a:rPr lang="pl-PL" dirty="0" smtClean="0"/>
              <a:t> </a:t>
            </a:r>
            <a:r>
              <a:rPr lang="pl-PL" dirty="0" err="1" smtClean="0"/>
              <a:t>dressings</a:t>
            </a:r>
            <a:endParaRPr lang="pl-PL" dirty="0" smtClean="0"/>
          </a:p>
          <a:p>
            <a:pPr lvl="1"/>
            <a:r>
              <a:rPr lang="pl-PL" dirty="0" err="1" smtClean="0"/>
              <a:t>Disinfectants</a:t>
            </a:r>
            <a:r>
              <a:rPr lang="pl-PL" dirty="0" smtClean="0"/>
              <a:t> (</a:t>
            </a:r>
            <a:r>
              <a:rPr lang="pl-PL" dirty="0" err="1" smtClean="0"/>
              <a:t>need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operation</a:t>
            </a:r>
            <a:r>
              <a:rPr lang="pl-PL" dirty="0" smtClean="0"/>
              <a:t>)</a:t>
            </a:r>
          </a:p>
          <a:p>
            <a:pPr lvl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24986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IMPORTANT </a:t>
            </a:r>
            <a:r>
              <a:rPr lang="pl-PL" sz="3600" b="1" dirty="0" err="1" smtClean="0">
                <a:solidFill>
                  <a:srgbClr val="000090"/>
                </a:solidFill>
              </a:rPr>
              <a:t>before</a:t>
            </a:r>
            <a:r>
              <a:rPr lang="pl-PL" sz="3600" b="1" dirty="0" smtClean="0">
                <a:solidFill>
                  <a:srgbClr val="000090"/>
                </a:solidFill>
              </a:rPr>
              <a:t> </a:t>
            </a:r>
            <a:r>
              <a:rPr lang="pl-PL" sz="3600" b="1" dirty="0" err="1" smtClean="0">
                <a:solidFill>
                  <a:srgbClr val="000090"/>
                </a:solidFill>
              </a:rPr>
              <a:t>operation</a:t>
            </a:r>
            <a:endParaRPr lang="pl-PL" sz="3600" b="1" dirty="0">
              <a:solidFill>
                <a:srgbClr val="00009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must</a:t>
            </a:r>
            <a:r>
              <a:rPr lang="pl-PL" dirty="0" smtClean="0"/>
              <a:t> be </a:t>
            </a:r>
            <a:r>
              <a:rPr lang="pl-PL" dirty="0" err="1" smtClean="0"/>
              <a:t>healthly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No </a:t>
            </a:r>
            <a:r>
              <a:rPr lang="pl-PL" dirty="0" err="1" smtClean="0"/>
              <a:t>bacterial</a:t>
            </a:r>
            <a:r>
              <a:rPr lang="pl-PL" dirty="0" smtClean="0"/>
              <a:t> </a:t>
            </a:r>
            <a:r>
              <a:rPr lang="pl-PL" dirty="0" err="1" smtClean="0"/>
              <a:t>infection</a:t>
            </a:r>
            <a:r>
              <a:rPr lang="pl-PL" dirty="0" smtClean="0"/>
              <a:t> (14days </a:t>
            </a:r>
            <a:r>
              <a:rPr lang="pl-PL" dirty="0" err="1" smtClean="0"/>
              <a:t>prior</a:t>
            </a:r>
            <a:r>
              <a:rPr lang="pl-PL" dirty="0" smtClean="0"/>
              <a:t> </a:t>
            </a:r>
            <a:r>
              <a:rPr lang="pl-PL" dirty="0" err="1" smtClean="0"/>
              <a:t>operation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No </a:t>
            </a:r>
            <a:r>
              <a:rPr lang="pl-PL" dirty="0" err="1" smtClean="0"/>
              <a:t>viruses</a:t>
            </a:r>
            <a:r>
              <a:rPr lang="pl-PL" dirty="0" smtClean="0"/>
              <a:t> </a:t>
            </a:r>
            <a:r>
              <a:rPr lang="pl-PL" dirty="0" err="1" smtClean="0"/>
              <a:t>infection</a:t>
            </a:r>
            <a:endParaRPr lang="pl-PL" dirty="0" smtClean="0"/>
          </a:p>
          <a:p>
            <a:pPr lvl="1"/>
            <a:r>
              <a:rPr lang="pl-PL" dirty="0" err="1" smtClean="0"/>
              <a:t>Normal</a:t>
            </a:r>
            <a:r>
              <a:rPr lang="pl-PL" dirty="0" smtClean="0"/>
              <a:t> </a:t>
            </a:r>
            <a:r>
              <a:rPr lang="pl-PL" dirty="0" err="1" smtClean="0"/>
              <a:t>blood</a:t>
            </a:r>
            <a:r>
              <a:rPr lang="pl-PL" dirty="0" smtClean="0"/>
              <a:t> </a:t>
            </a:r>
            <a:r>
              <a:rPr lang="pl-PL" dirty="0" err="1" smtClean="0"/>
              <a:t>pressure</a:t>
            </a:r>
            <a:endParaRPr lang="pl-PL" dirty="0" smtClean="0"/>
          </a:p>
          <a:p>
            <a:pPr lvl="1"/>
            <a:r>
              <a:rPr lang="pl-PL" dirty="0" smtClean="0"/>
              <a:t>No </a:t>
            </a:r>
            <a:r>
              <a:rPr lang="pl-PL" dirty="0" err="1" smtClean="0"/>
              <a:t>renal</a:t>
            </a:r>
            <a:r>
              <a:rPr lang="pl-PL" dirty="0" smtClean="0"/>
              <a:t> </a:t>
            </a:r>
            <a:r>
              <a:rPr lang="pl-PL" dirty="0" err="1" smtClean="0"/>
              <a:t>failure</a:t>
            </a:r>
            <a:endParaRPr lang="pl-PL" dirty="0" smtClean="0"/>
          </a:p>
          <a:p>
            <a:pPr lvl="1"/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glucose</a:t>
            </a:r>
            <a:r>
              <a:rPr lang="pl-PL" dirty="0" smtClean="0"/>
              <a:t> </a:t>
            </a:r>
            <a:r>
              <a:rPr lang="pl-PL" dirty="0" err="1" smtClean="0"/>
              <a:t>levels</a:t>
            </a:r>
            <a:endParaRPr lang="pl-PL" dirty="0" smtClean="0"/>
          </a:p>
          <a:p>
            <a:pPr lvl="1"/>
            <a:r>
              <a:rPr lang="pl-PL" dirty="0" smtClean="0"/>
              <a:t>Skin </a:t>
            </a:r>
            <a:r>
              <a:rPr lang="pl-PL" dirty="0" err="1" smtClean="0"/>
              <a:t>before</a:t>
            </a:r>
            <a:r>
              <a:rPr lang="pl-PL" dirty="0" smtClean="0"/>
              <a:t> </a:t>
            </a:r>
            <a:r>
              <a:rPr lang="pl-PL" dirty="0" err="1" smtClean="0"/>
              <a:t>operation</a:t>
            </a:r>
            <a:r>
              <a:rPr lang="pl-PL" dirty="0" smtClean="0"/>
              <a:t> </a:t>
            </a:r>
            <a:r>
              <a:rPr lang="pl-PL" dirty="0" err="1" smtClean="0"/>
              <a:t>must</a:t>
            </a:r>
            <a:r>
              <a:rPr lang="pl-PL" dirty="0" smtClean="0"/>
              <a:t> be </a:t>
            </a:r>
            <a:r>
              <a:rPr lang="pl-PL" dirty="0" err="1" smtClean="0"/>
              <a:t>clean</a:t>
            </a:r>
            <a:r>
              <a:rPr lang="pl-PL" dirty="0" smtClean="0"/>
              <a:t>, </a:t>
            </a:r>
            <a:r>
              <a:rPr lang="pl-PL" dirty="0" err="1" smtClean="0"/>
              <a:t>dry</a:t>
            </a:r>
            <a:r>
              <a:rPr lang="pl-PL" dirty="0" smtClean="0"/>
              <a:t> </a:t>
            </a:r>
            <a:r>
              <a:rPr lang="pl-PL" dirty="0" err="1" smtClean="0"/>
              <a:t>without</a:t>
            </a:r>
            <a:r>
              <a:rPr lang="pl-PL" dirty="0" smtClean="0"/>
              <a:t>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changes</a:t>
            </a:r>
            <a:r>
              <a:rPr lang="pl-PL" dirty="0" smtClean="0"/>
              <a:t> </a:t>
            </a:r>
            <a:r>
              <a:rPr lang="pl-PL" dirty="0" err="1" smtClean="0"/>
              <a:t>e.g</a:t>
            </a:r>
            <a:r>
              <a:rPr lang="pl-PL" dirty="0" smtClean="0"/>
              <a:t>. (</a:t>
            </a:r>
            <a:r>
              <a:rPr lang="pl-PL" dirty="0" err="1" smtClean="0"/>
              <a:t>scratches</a:t>
            </a:r>
            <a:r>
              <a:rPr lang="pl-PL" dirty="0" smtClean="0"/>
              <a:t>, </a:t>
            </a:r>
            <a:r>
              <a:rPr lang="pl-PL" dirty="0" err="1" smtClean="0"/>
              <a:t>bruises</a:t>
            </a:r>
            <a:r>
              <a:rPr lang="pl-PL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965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0090"/>
                </a:solidFill>
              </a:rPr>
              <a:t>THINK ABOUT?</a:t>
            </a:r>
            <a:endParaRPr lang="pl-PL" sz="3600" b="1" dirty="0">
              <a:solidFill>
                <a:srgbClr val="000090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722493"/>
              </p:ext>
            </p:extLst>
          </p:nvPr>
        </p:nvGraphicFramePr>
        <p:xfrm>
          <a:off x="457200" y="1262586"/>
          <a:ext cx="8229600" cy="4852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94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586"/>
            <a:ext cx="8229600" cy="642414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000090"/>
                </a:solidFill>
              </a:rPr>
              <a:t>QUESTION?</a:t>
            </a:r>
            <a:endParaRPr lang="pl-PL" sz="2800" b="1" dirty="0">
              <a:solidFill>
                <a:srgbClr val="00009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1661" y="762000"/>
            <a:ext cx="8229600" cy="8890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Do I </a:t>
            </a:r>
            <a:r>
              <a:rPr lang="pl-PL" dirty="0" err="1" smtClean="0"/>
              <a:t>really</a:t>
            </a:r>
            <a:r>
              <a:rPr lang="pl-PL" dirty="0" smtClean="0"/>
              <a:t> </a:t>
            </a:r>
            <a:r>
              <a:rPr lang="pl-PL" dirty="0" err="1" smtClean="0"/>
              <a:t>need</a:t>
            </a:r>
            <a:r>
              <a:rPr lang="pl-PL" dirty="0" smtClean="0"/>
              <a:t> the hip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knee</a:t>
            </a:r>
            <a:r>
              <a:rPr lang="pl-PL" dirty="0" smtClean="0"/>
              <a:t> </a:t>
            </a:r>
            <a:r>
              <a:rPr lang="pl-PL" dirty="0" err="1" smtClean="0"/>
              <a:t>endoprosthesis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4" name="Obraz 3" descr="9498662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24" y="1651000"/>
            <a:ext cx="4495800" cy="50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5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94" y="0"/>
            <a:ext cx="10469116" cy="701430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74123" y="5929925"/>
            <a:ext cx="5169877" cy="947615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</a:rPr>
              <a:t>THANK YOU for </a:t>
            </a:r>
            <a:r>
              <a:rPr lang="pl-PL" sz="2800" b="1" dirty="0" err="1" smtClean="0">
                <a:solidFill>
                  <a:srgbClr val="FFFF00"/>
                </a:solidFill>
              </a:rPr>
              <a:t>attention</a:t>
            </a:r>
            <a:endParaRPr lang="pl-PL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7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10105"/>
            <a:ext cx="8229600" cy="1143000"/>
          </a:xfrm>
        </p:spPr>
        <p:txBody>
          <a:bodyPr>
            <a:noAutofit/>
          </a:bodyPr>
          <a:lstStyle/>
          <a:p>
            <a:r>
              <a:rPr lang="pl-PL" dirty="0" err="1" smtClean="0">
                <a:solidFill>
                  <a:srgbClr val="000090"/>
                </a:solidFill>
              </a:rPr>
              <a:t>What</a:t>
            </a:r>
            <a:r>
              <a:rPr lang="pl-PL" dirty="0" smtClean="0">
                <a:solidFill>
                  <a:srgbClr val="000090"/>
                </a:solidFill>
              </a:rPr>
              <a:t> do </a:t>
            </a:r>
            <a:r>
              <a:rPr lang="pl-PL" dirty="0" err="1" smtClean="0">
                <a:solidFill>
                  <a:srgbClr val="000090"/>
                </a:solidFill>
              </a:rPr>
              <a:t>You</a:t>
            </a:r>
            <a:r>
              <a:rPr lang="pl-PL" dirty="0" smtClean="0">
                <a:solidFill>
                  <a:srgbClr val="000090"/>
                </a:solidFill>
              </a:rPr>
              <a:t> </a:t>
            </a:r>
            <a:r>
              <a:rPr lang="pl-PL" dirty="0" err="1" smtClean="0">
                <a:solidFill>
                  <a:srgbClr val="000090"/>
                </a:solidFill>
              </a:rPr>
              <a:t>need</a:t>
            </a:r>
            <a:r>
              <a:rPr lang="pl-PL" dirty="0" smtClean="0">
                <a:solidFill>
                  <a:srgbClr val="000090"/>
                </a:solidFill>
              </a:rPr>
              <a:t> </a:t>
            </a:r>
            <a:r>
              <a:rPr lang="pl-PL" dirty="0" err="1" smtClean="0">
                <a:solidFill>
                  <a:srgbClr val="000090"/>
                </a:solidFill>
              </a:rPr>
              <a:t>when</a:t>
            </a:r>
            <a:r>
              <a:rPr lang="pl-PL" dirty="0" smtClean="0">
                <a:solidFill>
                  <a:srgbClr val="000090"/>
                </a:solidFill>
              </a:rPr>
              <a:t> </a:t>
            </a:r>
            <a:br>
              <a:rPr lang="pl-PL" dirty="0" smtClean="0">
                <a:solidFill>
                  <a:srgbClr val="000090"/>
                </a:solidFill>
              </a:rPr>
            </a:br>
            <a:r>
              <a:rPr lang="pl-PL" dirty="0" err="1" smtClean="0">
                <a:solidFill>
                  <a:srgbClr val="000090"/>
                </a:solidFill>
              </a:rPr>
              <a:t>You're</a:t>
            </a:r>
            <a:r>
              <a:rPr lang="pl-PL" dirty="0" smtClean="0">
                <a:solidFill>
                  <a:srgbClr val="000090"/>
                </a:solidFill>
              </a:rPr>
              <a:t> </a:t>
            </a:r>
            <a:r>
              <a:rPr lang="pl-PL" dirty="0" err="1" smtClean="0">
                <a:solidFill>
                  <a:srgbClr val="000090"/>
                </a:solidFill>
              </a:rPr>
              <a:t>going</a:t>
            </a:r>
            <a:r>
              <a:rPr lang="pl-PL" dirty="0" smtClean="0">
                <a:solidFill>
                  <a:srgbClr val="000090"/>
                </a:solidFill>
              </a:rPr>
              <a:t> to </a:t>
            </a:r>
            <a:r>
              <a:rPr lang="pl-PL" dirty="0" err="1" smtClean="0">
                <a:solidFill>
                  <a:srgbClr val="000090"/>
                </a:solidFill>
              </a:rPr>
              <a:t>orthopaedist</a:t>
            </a:r>
            <a:r>
              <a:rPr lang="pl-PL" dirty="0" smtClean="0">
                <a:solidFill>
                  <a:srgbClr val="000090"/>
                </a:solidFill>
              </a:rPr>
              <a:t>?</a:t>
            </a:r>
            <a:endParaRPr lang="pl-PL" dirty="0">
              <a:solidFill>
                <a:srgbClr val="00009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32037"/>
            <a:ext cx="7721600" cy="4525963"/>
          </a:xfrm>
        </p:spPr>
        <p:txBody>
          <a:bodyPr/>
          <a:lstStyle/>
          <a:p>
            <a:r>
              <a:rPr lang="pl-PL" sz="2800" dirty="0" smtClean="0">
                <a:solidFill>
                  <a:srgbClr val="000090"/>
                </a:solidFill>
              </a:rPr>
              <a:t>Tell me </a:t>
            </a:r>
            <a:r>
              <a:rPr lang="pl-PL" sz="2800" b="1" dirty="0" err="1" smtClean="0">
                <a:solidFill>
                  <a:srgbClr val="000090"/>
                </a:solidFill>
              </a:rPr>
              <a:t>what's</a:t>
            </a:r>
            <a:r>
              <a:rPr lang="pl-PL" sz="2800" b="1" dirty="0" smtClean="0">
                <a:solidFill>
                  <a:srgbClr val="000090"/>
                </a:solidFill>
              </a:rPr>
              <a:t> </a:t>
            </a:r>
            <a:r>
              <a:rPr lang="pl-PL" sz="2800" b="1" dirty="0" err="1" smtClean="0">
                <a:solidFill>
                  <a:srgbClr val="000090"/>
                </a:solidFill>
              </a:rPr>
              <a:t>wrong</a:t>
            </a:r>
            <a:r>
              <a:rPr lang="pl-PL" sz="2800" dirty="0" smtClean="0">
                <a:solidFill>
                  <a:srgbClr val="000090"/>
                </a:solidFill>
              </a:rPr>
              <a:t> </a:t>
            </a:r>
          </a:p>
          <a:p>
            <a:pPr lvl="1"/>
            <a:r>
              <a:rPr lang="pl-PL" dirty="0" err="1">
                <a:solidFill>
                  <a:srgbClr val="000090"/>
                </a:solidFill>
              </a:rPr>
              <a:t>W</a:t>
            </a:r>
            <a:r>
              <a:rPr lang="pl-PL" dirty="0" err="1" smtClean="0">
                <a:solidFill>
                  <a:srgbClr val="000090"/>
                </a:solidFill>
              </a:rPr>
              <a:t>hen</a:t>
            </a:r>
            <a:r>
              <a:rPr lang="pl-PL" dirty="0" smtClean="0">
                <a:solidFill>
                  <a:srgbClr val="000090"/>
                </a:solidFill>
              </a:rPr>
              <a:t> </a:t>
            </a:r>
            <a:r>
              <a:rPr lang="pl-PL" dirty="0" err="1" smtClean="0">
                <a:solidFill>
                  <a:srgbClr val="000090"/>
                </a:solidFill>
              </a:rPr>
              <a:t>did</a:t>
            </a:r>
            <a:r>
              <a:rPr lang="pl-PL" dirty="0" smtClean="0">
                <a:solidFill>
                  <a:srgbClr val="000090"/>
                </a:solidFill>
              </a:rPr>
              <a:t> the </a:t>
            </a:r>
            <a:r>
              <a:rPr lang="pl-PL" dirty="0" err="1" smtClean="0">
                <a:solidFill>
                  <a:srgbClr val="000090"/>
                </a:solidFill>
              </a:rPr>
              <a:t>symptoms</a:t>
            </a:r>
            <a:r>
              <a:rPr lang="pl-PL" dirty="0" smtClean="0">
                <a:solidFill>
                  <a:srgbClr val="000090"/>
                </a:solidFill>
              </a:rPr>
              <a:t> start?</a:t>
            </a:r>
          </a:p>
          <a:p>
            <a:pPr lvl="1"/>
            <a:r>
              <a:rPr lang="pl-PL" dirty="0" err="1" smtClean="0">
                <a:solidFill>
                  <a:srgbClr val="000090"/>
                </a:solidFill>
              </a:rPr>
              <a:t>Did</a:t>
            </a:r>
            <a:r>
              <a:rPr lang="pl-PL" dirty="0" smtClean="0">
                <a:solidFill>
                  <a:srgbClr val="000090"/>
                </a:solidFill>
              </a:rPr>
              <a:t> </a:t>
            </a:r>
            <a:r>
              <a:rPr lang="pl-PL" dirty="0" err="1" smtClean="0">
                <a:solidFill>
                  <a:srgbClr val="000090"/>
                </a:solidFill>
              </a:rPr>
              <a:t>You</a:t>
            </a:r>
            <a:r>
              <a:rPr lang="pl-PL" dirty="0" smtClean="0">
                <a:solidFill>
                  <a:srgbClr val="000090"/>
                </a:solidFill>
              </a:rPr>
              <a:t> </a:t>
            </a:r>
            <a:r>
              <a:rPr lang="pl-PL" dirty="0" err="1">
                <a:solidFill>
                  <a:srgbClr val="000090"/>
                </a:solidFill>
              </a:rPr>
              <a:t>h</a:t>
            </a:r>
            <a:r>
              <a:rPr lang="pl-PL" dirty="0" err="1" smtClean="0">
                <a:solidFill>
                  <a:srgbClr val="000090"/>
                </a:solidFill>
              </a:rPr>
              <a:t>ave</a:t>
            </a:r>
            <a:r>
              <a:rPr lang="pl-PL" dirty="0" smtClean="0">
                <a:solidFill>
                  <a:srgbClr val="000090"/>
                </a:solidFill>
              </a:rPr>
              <a:t> </a:t>
            </a:r>
            <a:r>
              <a:rPr lang="pl-PL" dirty="0" err="1" smtClean="0">
                <a:solidFill>
                  <a:srgbClr val="000090"/>
                </a:solidFill>
              </a:rPr>
              <a:t>any</a:t>
            </a:r>
            <a:r>
              <a:rPr lang="pl-PL" dirty="0" smtClean="0">
                <a:solidFill>
                  <a:srgbClr val="000090"/>
                </a:solidFill>
              </a:rPr>
              <a:t> trauma...?</a:t>
            </a:r>
          </a:p>
          <a:p>
            <a:r>
              <a:rPr lang="pl-PL" sz="2800" b="1" dirty="0" smtClean="0">
                <a:solidFill>
                  <a:srgbClr val="000090"/>
                </a:solidFill>
              </a:rPr>
              <a:t>X-</a:t>
            </a:r>
            <a:r>
              <a:rPr lang="pl-PL" sz="2800" b="1" dirty="0" err="1" smtClean="0">
                <a:solidFill>
                  <a:srgbClr val="000090"/>
                </a:solidFill>
              </a:rPr>
              <a:t>rays</a:t>
            </a:r>
            <a:r>
              <a:rPr lang="pl-PL" sz="2800" dirty="0" smtClean="0">
                <a:solidFill>
                  <a:srgbClr val="000090"/>
                </a:solidFill>
              </a:rPr>
              <a:t> </a:t>
            </a:r>
            <a:r>
              <a:rPr lang="pl-PL" sz="2800" dirty="0" err="1" smtClean="0">
                <a:solidFill>
                  <a:srgbClr val="000090"/>
                </a:solidFill>
              </a:rPr>
              <a:t>pictures</a:t>
            </a:r>
            <a:r>
              <a:rPr lang="pl-PL" sz="2800" dirty="0" smtClean="0">
                <a:solidFill>
                  <a:srgbClr val="000090"/>
                </a:solidFill>
              </a:rPr>
              <a:t> </a:t>
            </a:r>
            <a:r>
              <a:rPr lang="pl-PL" sz="2800" dirty="0" err="1" smtClean="0">
                <a:solidFill>
                  <a:srgbClr val="FF0000"/>
                </a:solidFill>
              </a:rPr>
              <a:t>important</a:t>
            </a:r>
            <a:endParaRPr lang="pl-PL" sz="2800" dirty="0" smtClean="0">
              <a:solidFill>
                <a:srgbClr val="FF0000"/>
              </a:solidFill>
            </a:endParaRPr>
          </a:p>
          <a:p>
            <a:r>
              <a:rPr lang="pl-PL" sz="2800" dirty="0" smtClean="0">
                <a:solidFill>
                  <a:srgbClr val="000090"/>
                </a:solidFill>
              </a:rPr>
              <a:t>CT </a:t>
            </a:r>
            <a:r>
              <a:rPr lang="pl-PL" sz="2800" dirty="0" err="1" smtClean="0">
                <a:solidFill>
                  <a:srgbClr val="000090"/>
                </a:solidFill>
              </a:rPr>
              <a:t>or</a:t>
            </a:r>
            <a:r>
              <a:rPr lang="pl-PL" sz="2800" dirty="0" smtClean="0">
                <a:solidFill>
                  <a:srgbClr val="000090"/>
                </a:solidFill>
              </a:rPr>
              <a:t> MRI </a:t>
            </a:r>
            <a:r>
              <a:rPr lang="pl-PL" sz="2800" dirty="0" err="1" smtClean="0">
                <a:solidFill>
                  <a:srgbClr val="000090"/>
                </a:solidFill>
              </a:rPr>
              <a:t>scans</a:t>
            </a:r>
            <a:endParaRPr lang="pl-PL" sz="2800" dirty="0" smtClean="0">
              <a:solidFill>
                <a:srgbClr val="000090"/>
              </a:solidFill>
            </a:endParaRPr>
          </a:p>
          <a:p>
            <a:r>
              <a:rPr lang="pl-PL" sz="2800" dirty="0" err="1" smtClean="0">
                <a:solidFill>
                  <a:srgbClr val="000090"/>
                </a:solidFill>
              </a:rPr>
              <a:t>What</a:t>
            </a:r>
            <a:r>
              <a:rPr lang="pl-PL" sz="2800" dirty="0" smtClean="0">
                <a:solidFill>
                  <a:srgbClr val="000090"/>
                </a:solidFill>
              </a:rPr>
              <a:t> </a:t>
            </a:r>
            <a:r>
              <a:rPr lang="pl-PL" sz="2800" dirty="0" err="1" smtClean="0">
                <a:solidFill>
                  <a:srgbClr val="000090"/>
                </a:solidFill>
              </a:rPr>
              <a:t>kind</a:t>
            </a:r>
            <a:r>
              <a:rPr lang="pl-PL" sz="2800" dirty="0" smtClean="0">
                <a:solidFill>
                  <a:srgbClr val="000090"/>
                </a:solidFill>
              </a:rPr>
              <a:t> of </a:t>
            </a:r>
            <a:r>
              <a:rPr lang="pl-PL" sz="2800" b="1" dirty="0" err="1" smtClean="0">
                <a:solidFill>
                  <a:srgbClr val="000090"/>
                </a:solidFill>
              </a:rPr>
              <a:t>medications</a:t>
            </a:r>
            <a:r>
              <a:rPr lang="pl-PL" sz="2800" dirty="0" smtClean="0">
                <a:solidFill>
                  <a:srgbClr val="000090"/>
                </a:solidFill>
              </a:rPr>
              <a:t> do </a:t>
            </a:r>
            <a:r>
              <a:rPr lang="pl-PL" sz="2800" dirty="0" err="1" smtClean="0">
                <a:solidFill>
                  <a:srgbClr val="000090"/>
                </a:solidFill>
              </a:rPr>
              <a:t>You</a:t>
            </a:r>
            <a:r>
              <a:rPr lang="pl-PL" sz="2800" dirty="0" smtClean="0">
                <a:solidFill>
                  <a:srgbClr val="000090"/>
                </a:solidFill>
              </a:rPr>
              <a:t> </a:t>
            </a:r>
            <a:r>
              <a:rPr lang="pl-PL" sz="2800" dirty="0" err="1" smtClean="0">
                <a:solidFill>
                  <a:srgbClr val="000090"/>
                </a:solidFill>
              </a:rPr>
              <a:t>take</a:t>
            </a:r>
            <a:r>
              <a:rPr lang="pl-PL" sz="2800" dirty="0" smtClean="0">
                <a:solidFill>
                  <a:srgbClr val="000090"/>
                </a:solidFill>
              </a:rPr>
              <a:t>? </a:t>
            </a:r>
            <a:r>
              <a:rPr lang="pl-PL" sz="2800" dirty="0" err="1" smtClean="0">
                <a:solidFill>
                  <a:srgbClr val="FF0000"/>
                </a:solidFill>
              </a:rPr>
              <a:t>important</a:t>
            </a:r>
            <a:r>
              <a:rPr lang="pl-PL" sz="2800" dirty="0" smtClean="0">
                <a:solidFill>
                  <a:srgbClr val="000090"/>
                </a:solidFill>
              </a:rPr>
              <a:t> </a:t>
            </a:r>
            <a:r>
              <a:rPr lang="pl-PL" sz="2800" dirty="0" err="1" smtClean="0">
                <a:solidFill>
                  <a:srgbClr val="000090"/>
                </a:solidFill>
              </a:rPr>
              <a:t>e.g</a:t>
            </a:r>
            <a:r>
              <a:rPr lang="pl-PL" sz="2800" dirty="0" smtClean="0">
                <a:solidFill>
                  <a:srgbClr val="000090"/>
                </a:solidFill>
              </a:rPr>
              <a:t>. </a:t>
            </a:r>
            <a:r>
              <a:rPr lang="pl-PL" sz="2800" dirty="0" err="1" smtClean="0">
                <a:solidFill>
                  <a:srgbClr val="000090"/>
                </a:solidFill>
              </a:rPr>
              <a:t>aspirin</a:t>
            </a:r>
            <a:r>
              <a:rPr lang="pl-PL" sz="2800" dirty="0" smtClean="0">
                <a:solidFill>
                  <a:srgbClr val="000090"/>
                </a:solidFill>
              </a:rPr>
              <a:t> (</a:t>
            </a:r>
            <a:r>
              <a:rPr lang="pl-PL" sz="2800" dirty="0" err="1" smtClean="0">
                <a:solidFill>
                  <a:srgbClr val="000090"/>
                </a:solidFill>
              </a:rPr>
              <a:t>antitrombotic</a:t>
            </a:r>
            <a:r>
              <a:rPr lang="pl-PL" sz="2800" dirty="0" smtClean="0">
                <a:solidFill>
                  <a:srgbClr val="000090"/>
                </a:solidFill>
              </a:rPr>
              <a:t> </a:t>
            </a:r>
            <a:r>
              <a:rPr lang="pl-PL" sz="2800" dirty="0" err="1" smtClean="0">
                <a:solidFill>
                  <a:srgbClr val="000090"/>
                </a:solidFill>
              </a:rPr>
              <a:t>drugs</a:t>
            </a:r>
            <a:r>
              <a:rPr lang="pl-PL" sz="2800" dirty="0" smtClean="0">
                <a:solidFill>
                  <a:srgbClr val="000090"/>
                </a:solidFill>
              </a:rPr>
              <a:t>)</a:t>
            </a:r>
          </a:p>
          <a:p>
            <a:endParaRPr lang="pl-PL" dirty="0" smtClean="0">
              <a:solidFill>
                <a:srgbClr val="000090"/>
              </a:solidFill>
            </a:endParaRPr>
          </a:p>
          <a:p>
            <a:endParaRPr lang="pl-PL" dirty="0" smtClean="0">
              <a:solidFill>
                <a:srgbClr val="000090"/>
              </a:solidFill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hip-dysplasia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42" y="1930398"/>
            <a:ext cx="2325514" cy="1744136"/>
          </a:xfrm>
          <a:prstGeom prst="rect">
            <a:avLst/>
          </a:prstGeom>
        </p:spPr>
      </p:pic>
      <p:pic>
        <p:nvPicPr>
          <p:cNvPr id="5" name="Obraz 4" descr="kne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99" y="3793067"/>
            <a:ext cx="1988402" cy="16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5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000090"/>
                </a:solidFill>
              </a:rPr>
              <a:t>DIAGNOSIS</a:t>
            </a:r>
            <a:br>
              <a:rPr lang="pl-PL" sz="3600" dirty="0" smtClean="0">
                <a:solidFill>
                  <a:srgbClr val="000090"/>
                </a:solidFill>
              </a:rPr>
            </a:br>
            <a:r>
              <a:rPr lang="pl-PL" sz="3600" dirty="0" smtClean="0">
                <a:solidFill>
                  <a:srgbClr val="000090"/>
                </a:solidFill>
              </a:rPr>
              <a:t>hip </a:t>
            </a:r>
            <a:r>
              <a:rPr lang="pl-PL" sz="3600" dirty="0" err="1" smtClean="0">
                <a:solidFill>
                  <a:srgbClr val="000090"/>
                </a:solidFill>
              </a:rPr>
              <a:t>arthrosis</a:t>
            </a:r>
            <a:r>
              <a:rPr lang="pl-PL" sz="3600" dirty="0" smtClean="0">
                <a:solidFill>
                  <a:srgbClr val="000090"/>
                </a:solidFill>
              </a:rPr>
              <a:t>:</a:t>
            </a:r>
            <a:endParaRPr lang="pl-PL" sz="3600" dirty="0">
              <a:solidFill>
                <a:srgbClr val="00009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7879"/>
            <a:ext cx="4118112" cy="3088584"/>
          </a:xfrm>
          <a:prstGeom prst="rect">
            <a:avLst/>
          </a:prstGeom>
        </p:spPr>
      </p:pic>
      <p:pic>
        <p:nvPicPr>
          <p:cNvPr id="12" name="Obraz 11" descr="health-lib-image.ph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34" y="2206340"/>
            <a:ext cx="4555066" cy="403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2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000090"/>
                </a:solidFill>
              </a:rPr>
              <a:t>DIAGNOSIS</a:t>
            </a:r>
            <a:br>
              <a:rPr lang="pl-PL" sz="3600" dirty="0" smtClean="0">
                <a:solidFill>
                  <a:srgbClr val="000090"/>
                </a:solidFill>
              </a:rPr>
            </a:br>
            <a:r>
              <a:rPr lang="pl-PL" sz="3600" dirty="0" smtClean="0">
                <a:solidFill>
                  <a:srgbClr val="000090"/>
                </a:solidFill>
              </a:rPr>
              <a:t>hip </a:t>
            </a:r>
            <a:r>
              <a:rPr lang="pl-PL" sz="3600" dirty="0" err="1" smtClean="0">
                <a:solidFill>
                  <a:srgbClr val="000090"/>
                </a:solidFill>
              </a:rPr>
              <a:t>fractures</a:t>
            </a:r>
            <a:r>
              <a:rPr lang="pl-PL" sz="3600" dirty="0" smtClean="0">
                <a:solidFill>
                  <a:srgbClr val="000090"/>
                </a:solidFill>
              </a:rPr>
              <a:t>:</a:t>
            </a:r>
            <a:endParaRPr lang="pl-PL" sz="3600" dirty="0">
              <a:solidFill>
                <a:srgbClr val="00009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8" y="1561571"/>
            <a:ext cx="4112020" cy="308858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58" y="3069367"/>
            <a:ext cx="4555066" cy="31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2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000090"/>
                </a:solidFill>
              </a:rPr>
              <a:t>DIAGNOSIS</a:t>
            </a:r>
            <a:br>
              <a:rPr lang="pl-PL" sz="3600" dirty="0" smtClean="0">
                <a:solidFill>
                  <a:srgbClr val="000090"/>
                </a:solidFill>
              </a:rPr>
            </a:br>
            <a:r>
              <a:rPr lang="pl-PL" sz="3600" dirty="0" err="1" smtClean="0">
                <a:solidFill>
                  <a:srgbClr val="000090"/>
                </a:solidFill>
              </a:rPr>
              <a:t>knee</a:t>
            </a:r>
            <a:r>
              <a:rPr lang="pl-PL" sz="3600" dirty="0" smtClean="0">
                <a:solidFill>
                  <a:srgbClr val="000090"/>
                </a:solidFill>
              </a:rPr>
              <a:t> </a:t>
            </a:r>
            <a:r>
              <a:rPr lang="pl-PL" sz="3600" dirty="0" err="1" smtClean="0">
                <a:solidFill>
                  <a:srgbClr val="000090"/>
                </a:solidFill>
              </a:rPr>
              <a:t>arthrosis</a:t>
            </a:r>
            <a:r>
              <a:rPr lang="pl-PL" sz="3600" dirty="0" smtClean="0">
                <a:solidFill>
                  <a:srgbClr val="000090"/>
                </a:solidFill>
              </a:rPr>
              <a:t>:</a:t>
            </a:r>
            <a:endParaRPr lang="pl-PL" sz="3600" dirty="0">
              <a:solidFill>
                <a:srgbClr val="000090"/>
              </a:solidFill>
            </a:endParaRPr>
          </a:p>
        </p:txBody>
      </p:sp>
      <p:pic>
        <p:nvPicPr>
          <p:cNvPr id="11" name="Obraz 10" descr="6936058_f2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77" y="2205241"/>
            <a:ext cx="3488268" cy="348826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7" y="1417637"/>
            <a:ext cx="4951901" cy="495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0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000090"/>
                </a:solidFill>
              </a:rPr>
              <a:t>DIAGNOSIS</a:t>
            </a:r>
            <a:br>
              <a:rPr lang="pl-PL" sz="3600" dirty="0" smtClean="0">
                <a:solidFill>
                  <a:srgbClr val="000090"/>
                </a:solidFill>
              </a:rPr>
            </a:br>
            <a:r>
              <a:rPr lang="pl-PL" sz="3600" dirty="0" err="1" smtClean="0">
                <a:solidFill>
                  <a:srgbClr val="000090"/>
                </a:solidFill>
              </a:rPr>
              <a:t>knee</a:t>
            </a:r>
            <a:r>
              <a:rPr lang="pl-PL" sz="3600" dirty="0" smtClean="0">
                <a:solidFill>
                  <a:srgbClr val="000090"/>
                </a:solidFill>
              </a:rPr>
              <a:t> </a:t>
            </a:r>
            <a:r>
              <a:rPr lang="pl-PL" sz="3600" dirty="0" err="1" smtClean="0">
                <a:solidFill>
                  <a:srgbClr val="000090"/>
                </a:solidFill>
              </a:rPr>
              <a:t>arthrosis</a:t>
            </a:r>
            <a:r>
              <a:rPr lang="pl-PL" sz="3600" dirty="0" smtClean="0">
                <a:solidFill>
                  <a:srgbClr val="000090"/>
                </a:solidFill>
              </a:rPr>
              <a:t>:</a:t>
            </a:r>
            <a:endParaRPr lang="pl-PL" sz="3600" dirty="0">
              <a:solidFill>
                <a:srgbClr val="00009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9" y="1560548"/>
            <a:ext cx="7479376" cy="49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000090"/>
                </a:solidFill>
              </a:rPr>
              <a:t>AFTER DIAGNOSIS</a:t>
            </a:r>
            <a:br>
              <a:rPr lang="pl-PL" sz="3600" dirty="0" smtClean="0">
                <a:solidFill>
                  <a:srgbClr val="000090"/>
                </a:solidFill>
              </a:rPr>
            </a:br>
            <a:r>
              <a:rPr lang="pl-PL" sz="3600" dirty="0" smtClean="0">
                <a:solidFill>
                  <a:srgbClr val="000090"/>
                </a:solidFill>
              </a:rPr>
              <a:t>choice of </a:t>
            </a:r>
            <a:r>
              <a:rPr lang="pl-PL" sz="3600" dirty="0" err="1" smtClean="0">
                <a:solidFill>
                  <a:srgbClr val="000090"/>
                </a:solidFill>
              </a:rPr>
              <a:t>procedure</a:t>
            </a:r>
            <a:r>
              <a:rPr lang="pl-PL" sz="3600" dirty="0" smtClean="0">
                <a:solidFill>
                  <a:srgbClr val="000090"/>
                </a:solidFill>
              </a:rPr>
              <a:t>:</a:t>
            </a:r>
            <a:endParaRPr lang="pl-PL" sz="3600" dirty="0">
              <a:solidFill>
                <a:srgbClr val="00009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055793"/>
              </p:ext>
            </p:extLst>
          </p:nvPr>
        </p:nvGraphicFramePr>
        <p:xfrm>
          <a:off x="1151468" y="1905000"/>
          <a:ext cx="75353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cortisone_knee_dy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1" y="4343399"/>
            <a:ext cx="1473200" cy="1473200"/>
          </a:xfrm>
          <a:prstGeom prst="rect">
            <a:avLst/>
          </a:prstGeom>
        </p:spPr>
      </p:pic>
      <p:pic>
        <p:nvPicPr>
          <p:cNvPr id="6" name="Obraz 5" descr="drug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34" y="1791435"/>
            <a:ext cx="1659466" cy="1157652"/>
          </a:xfrm>
          <a:prstGeom prst="rect">
            <a:avLst/>
          </a:prstGeom>
        </p:spPr>
      </p:pic>
      <p:pic>
        <p:nvPicPr>
          <p:cNvPr id="7" name="Obraz 6" descr="slider0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0" y="2717801"/>
            <a:ext cx="1817704" cy="1210732"/>
          </a:xfrm>
          <a:prstGeom prst="rect">
            <a:avLst/>
          </a:prstGeom>
        </p:spPr>
      </p:pic>
      <p:pic>
        <p:nvPicPr>
          <p:cNvPr id="8" name="Obraz 7" descr="stock-footage-surgeons-team-performing-operation-surgeon-operating-patient-surgical-cut-close-up-wearing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67" y="5549075"/>
            <a:ext cx="1693333" cy="9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0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592</Words>
  <Application>Microsoft Macintosh PowerPoint</Application>
  <PresentationFormat>Pokaz na ekranie (4:3)</PresentationFormat>
  <Paragraphs>142</Paragraphs>
  <Slides>37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Motyw pakietu Office</vt:lpstr>
      <vt:lpstr>Is the orthopaedic operation necessary...? Ortopedik operasyon gerekli mi ?   Orthopaedic problems  in the hip and knee arthroplasties in Elderly</vt:lpstr>
      <vt:lpstr>The most commonly orthopaedic problems</vt:lpstr>
      <vt:lpstr>The most commonly performed orthopaedic operations</vt:lpstr>
      <vt:lpstr>What do You need when  You're going to orthopaedist?</vt:lpstr>
      <vt:lpstr>DIAGNOSIS hip arthrosis:</vt:lpstr>
      <vt:lpstr>DIAGNOSIS hip fractures:</vt:lpstr>
      <vt:lpstr>DIAGNOSIS knee arthrosis:</vt:lpstr>
      <vt:lpstr>DIAGNOSIS knee arthrosis:</vt:lpstr>
      <vt:lpstr>AFTER DIAGNOSIS choice of procedure:</vt:lpstr>
      <vt:lpstr>Minimally invasive procedures</vt:lpstr>
      <vt:lpstr>Minimally invasive procedures</vt:lpstr>
      <vt:lpstr>When You need an operation:</vt:lpstr>
      <vt:lpstr>HIP ENDOPROTHESIS</vt:lpstr>
      <vt:lpstr>HIP ENDOPROTHESIS</vt:lpstr>
      <vt:lpstr>HIP ENDOPROTHESIS</vt:lpstr>
      <vt:lpstr>HIP ENDOPROTHESIS</vt:lpstr>
      <vt:lpstr>HIP ENDOPROTHESIS</vt:lpstr>
      <vt:lpstr>HIP ENDOPROTHESIS</vt:lpstr>
      <vt:lpstr>HIP ENDOPROTHESIS</vt:lpstr>
      <vt:lpstr>HIP ENDOPROTHESIS</vt:lpstr>
      <vt:lpstr>KNEE ENDOPROTHESIS</vt:lpstr>
      <vt:lpstr>KNEE ENDOPROTHESIS</vt:lpstr>
      <vt:lpstr>KNEE ENDOPROTHESIS</vt:lpstr>
      <vt:lpstr>KNEE ENDOPROTHESIS</vt:lpstr>
      <vt:lpstr>KNEE ENDOPROTHESIS</vt:lpstr>
      <vt:lpstr>KNEE ENDOPROTHESIS</vt:lpstr>
      <vt:lpstr>KNEE ENDOPROTHESIS</vt:lpstr>
      <vt:lpstr>KNEE ENDOPROTHESIS</vt:lpstr>
      <vt:lpstr>AFTER hip nad knee operation:</vt:lpstr>
      <vt:lpstr>COMPLICATIONS during operation</vt:lpstr>
      <vt:lpstr>COMPLICATIONS AFTER OPERATION</vt:lpstr>
      <vt:lpstr>IMPORTANT</vt:lpstr>
      <vt:lpstr>IMPORTANT</vt:lpstr>
      <vt:lpstr>IMPORTANT before operation</vt:lpstr>
      <vt:lpstr>THINK ABOUT?</vt:lpstr>
      <vt:lpstr>QUESTION?</vt:lpstr>
      <vt:lpstr>THANK YOU for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orthopaedic operation necessary...?  Orthopaedic problems of hip and knee arthroplasties in Elderly</dc:title>
  <dc:creator>Dawid Mrozik</dc:creator>
  <cp:lastModifiedBy>Dawid Mrozik</cp:lastModifiedBy>
  <cp:revision>64</cp:revision>
  <cp:lastPrinted>2014-05-22T11:08:10Z</cp:lastPrinted>
  <dcterms:created xsi:type="dcterms:W3CDTF">2014-04-29T07:45:17Z</dcterms:created>
  <dcterms:modified xsi:type="dcterms:W3CDTF">2014-05-22T11:24:26Z</dcterms:modified>
</cp:coreProperties>
</file>