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2" r:id="rId9"/>
    <p:sldId id="265" r:id="rId10"/>
    <p:sldId id="269" r:id="rId11"/>
    <p:sldId id="263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8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8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8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8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4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3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4583-C942-4588-A240-0671FC34DC0E}" type="datetimeFigureOut">
              <a:rPr lang="en-GB" smtClean="0"/>
              <a:t>19/10/2014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EB9D6-8F92-443D-9202-CC4661DA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martmetropolia.pl/portfolio-view/grabowska-ann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utwpg.gda.pl/2014SenA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twpg.gda.pl/?dir=2014SenAc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jatobym.moodle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jatobym.moodle.pl/course/view.php?id=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540877386057604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ak.gda.pl/pla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jatobym.moodle.pl/mod/forum/view.php?id=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tw.moodle.pl/" TargetMode="External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jatobym.moodle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metropolia.pl/o-kongresie/slowo-wstepn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metropolia.pl/wp-content/uploads/2014/06/0-Metropolia-Solidarno%C5%9Bci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utw.moodle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LwG.Gdansk/" TargetMode="External"/><Relationship Id="rId2" Type="http://schemas.openxmlformats.org/officeDocument/2006/relationships/hyperlink" Target="https://www.youtube.com/watch?feature=player_embedded&amp;v=oN1uOhl-IA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N1uOhl-IAI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oragenetwork.eu/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dlearn.wix.com/forageconference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matureproject.e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europeansharedtreasure.eu/detail.php?id_project_base=2012-1-TR1-GRU14-396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Inicjatywy międzypokoleniowe -</a:t>
            </a:r>
            <a:br>
              <a:rPr lang="pl-PL" b="1" dirty="0" smtClean="0"/>
            </a:br>
            <a:r>
              <a:rPr lang="pl-PL" b="1" dirty="0" smtClean="0"/>
              <a:t>Ucz się z babcią</a:t>
            </a:r>
            <a:endParaRPr lang="en-GB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z="1400" dirty="0" smtClean="0">
              <a:hlinkClick r:id="rId2"/>
            </a:endParaRPr>
          </a:p>
          <a:p>
            <a:r>
              <a:rPr lang="pl-PL" i="1" dirty="0" smtClean="0">
                <a:hlinkClick r:id="rId2"/>
              </a:rPr>
              <a:t>Dr inż. Anna Grabowska</a:t>
            </a:r>
            <a:endParaRPr lang="en-GB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2150" cy="5715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558924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METROPOLIA SOLIDARNOŚCI</a:t>
            </a:r>
            <a:br>
              <a:rPr lang="en-GB" sz="2400" b="1" dirty="0"/>
            </a:br>
            <a:r>
              <a:rPr lang="en-GB" sz="2400" b="1" dirty="0"/>
              <a:t>23-24.10.2014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3464"/>
            <a:ext cx="19621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5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SenAcT – </a:t>
            </a:r>
            <a:r>
              <a:rPr lang="pl-PL" b="1" dirty="0" smtClean="0">
                <a:hlinkClick r:id="rId2"/>
              </a:rPr>
              <a:t>tak było 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>
            <a:off x="2688407" y="6237312"/>
            <a:ext cx="336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hlinkClick r:id="rId4"/>
              </a:rPr>
              <a:t>http://utwpg.gda.pl/?</a:t>
            </a:r>
            <a:r>
              <a:rPr lang="en-GB" sz="1600" i="1" dirty="0" smtClean="0">
                <a:hlinkClick r:id="rId4"/>
              </a:rPr>
              <a:t>dir=2014SenAcT</a:t>
            </a:r>
            <a:endParaRPr lang="pl-PL" sz="1600" i="1" dirty="0" smtClean="0"/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59606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Tu działamy …</a:t>
            </a:r>
            <a:endParaRPr lang="en-GB" b="1" dirty="0"/>
          </a:p>
        </p:txBody>
      </p:sp>
      <p:sp>
        <p:nvSpPr>
          <p:cNvPr id="3" name="Prostokąt 2"/>
          <p:cNvSpPr/>
          <p:nvPr/>
        </p:nvSpPr>
        <p:spPr>
          <a:xfrm>
            <a:off x="3059832" y="6237312"/>
            <a:ext cx="2389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hlinkClick r:id="rId2"/>
              </a:rPr>
              <a:t>http://jatobym.moodle.pl</a:t>
            </a:r>
            <a:r>
              <a:rPr lang="en-GB" sz="1600" i="1" dirty="0" smtClean="0">
                <a:hlinkClick r:id="rId2"/>
              </a:rPr>
              <a:t>/</a:t>
            </a:r>
            <a:endParaRPr lang="pl-PL" sz="1600" i="1" dirty="0" smtClean="0"/>
          </a:p>
          <a:p>
            <a:endParaRPr lang="en-GB" sz="1600" i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93113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MATURE materiały szkoleniowe online </a:t>
            </a:r>
            <a:endParaRPr lang="en-GB" b="1" dirty="0"/>
          </a:p>
        </p:txBody>
      </p:sp>
      <p:sp>
        <p:nvSpPr>
          <p:cNvPr id="3" name="Prostokąt 2"/>
          <p:cNvSpPr/>
          <p:nvPr/>
        </p:nvSpPr>
        <p:spPr>
          <a:xfrm>
            <a:off x="2483768" y="62379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i="1" dirty="0">
                <a:hlinkClick r:id="rId2"/>
              </a:rPr>
              <a:t>http://</a:t>
            </a:r>
            <a:r>
              <a:rPr lang="en-GB" sz="1600" i="1" dirty="0" smtClean="0">
                <a:hlinkClick r:id="rId2"/>
              </a:rPr>
              <a:t>jatobym.moodle.pl/course/view.php?id=5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33435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Gry miejskie – 1 spotkanie w Plamie 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14" y="1600200"/>
            <a:ext cx="6759372" cy="4525963"/>
          </a:xfrm>
        </p:spPr>
      </p:pic>
      <p:sp>
        <p:nvSpPr>
          <p:cNvPr id="3" name="Prostokąt 2"/>
          <p:cNvSpPr/>
          <p:nvPr/>
        </p:nvSpPr>
        <p:spPr>
          <a:xfrm>
            <a:off x="2267744" y="6211669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hlinkClick r:id="rId3"/>
              </a:rPr>
              <a:t>https://www.facebook.com/events/540877386057604</a:t>
            </a:r>
            <a:r>
              <a:rPr lang="en-GB" sz="1600" dirty="0" smtClean="0">
                <a:hlinkClick r:id="rId3"/>
              </a:rPr>
              <a:t>/</a:t>
            </a:r>
            <a:endParaRPr lang="pl-PL" sz="1600" dirty="0" smtClean="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973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Zaproszenie do udziału </a:t>
            </a:r>
            <a:br>
              <a:rPr lang="pl-PL" b="1" dirty="0" smtClean="0"/>
            </a:br>
            <a:r>
              <a:rPr lang="pl-PL" b="1" dirty="0" smtClean="0"/>
              <a:t>w grze miejskiej – Aktywni 60+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Spotykamy się 30 października 2014 o godzinie 15:00 w Klubie „Plama GAK”, Zaspa, Pilotów 11.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15009"/>
              </p:ext>
            </p:extLst>
          </p:nvPr>
        </p:nvGraphicFramePr>
        <p:xfrm>
          <a:off x="457200" y="4437112"/>
          <a:ext cx="8229600" cy="1905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55"/>
                <a:gridCol w="898540"/>
                <a:gridCol w="2491090"/>
                <a:gridCol w="3019988"/>
                <a:gridCol w="1585627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Punkt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kontrolny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Czy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wiesz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że</a:t>
                      </a:r>
                      <a:r>
                        <a:rPr lang="en-GB" sz="1100" dirty="0">
                          <a:effectLst/>
                        </a:rPr>
                        <a:t> …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Zadanie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dla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Ciebie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Twoja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odpowiedź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</a:tr>
              <a:tr h="1293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Plama</a:t>
                      </a:r>
                      <a:r>
                        <a:rPr lang="pl-PL" sz="1100" dirty="0" smtClean="0">
                          <a:effectLst/>
                        </a:rPr>
                        <a:t> GAK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Plama jest oddziałem Gdańskiego Archipelagu Kultury, którego organizatorem jest Miasto Gdańsk.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Gdański Archipelag Kultury (GAK) powołany został w 1967 roku.  Od ponad 45 lat aktywnie wspiera  i kreuje działania artystyczne  </a:t>
                      </a:r>
                      <a:r>
                        <a:rPr lang="pl-PL" sz="1100" dirty="0" smtClean="0">
                          <a:effectLst/>
                        </a:rPr>
                        <a:t>na </a:t>
                      </a:r>
                      <a:r>
                        <a:rPr lang="pl-PL" sz="1100" dirty="0">
                          <a:effectLst/>
                        </a:rPr>
                        <a:t>terenie Trójmiasta.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u="sng" dirty="0">
                          <a:effectLst/>
                          <a:hlinkClick r:id="rId2"/>
                        </a:rPr>
                        <a:t>http://www.gak.gda.pl/plama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Sprawdź </a:t>
                      </a:r>
                      <a:r>
                        <a:rPr lang="pl-PL" sz="1100" dirty="0">
                          <a:effectLst/>
                        </a:rPr>
                        <a:t>jakie imprezy kulturalne organizuje Plama w tym miesiącu.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24" marR="57524" marT="0" marB="0"/>
                </a:tc>
              </a:tr>
            </a:tbl>
          </a:graphicData>
        </a:graphic>
      </p:graphicFrame>
      <p:pic>
        <p:nvPicPr>
          <p:cNvPr id="1028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32614"/>
            <a:ext cx="330129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11760" y="6211669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600" i="1" dirty="0" smtClean="0">
              <a:hlinkClick r:id="rId4"/>
            </a:endParaRPr>
          </a:p>
          <a:p>
            <a:pPr algn="ctr"/>
            <a:r>
              <a:rPr lang="en-GB" sz="1600" i="1" dirty="0" smtClean="0">
                <a:hlinkClick r:id="rId4"/>
              </a:rPr>
              <a:t>http</a:t>
            </a:r>
            <a:r>
              <a:rPr lang="en-GB" sz="1600" i="1" dirty="0">
                <a:hlinkClick r:id="rId4"/>
              </a:rPr>
              <a:t>://</a:t>
            </a:r>
            <a:r>
              <a:rPr lang="en-GB" sz="1600" i="1" dirty="0" smtClean="0">
                <a:hlinkClick r:id="rId4"/>
              </a:rPr>
              <a:t>jatobym.moodle.pl/mod/forum/view.php?id=32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61349"/>
            <a:ext cx="2880320" cy="1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0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Dziękuję za uwagę</a:t>
            </a:r>
            <a:endParaRPr lang="en-GB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anka.grabowska@gmail.com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http://utw.moodle.pl/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http://jatobym.moodle.pl/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2150" cy="5715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b="1" dirty="0" smtClean="0"/>
              <a:t>METROPOLIA SOLIDARNOŚCI</a:t>
            </a:r>
            <a:br>
              <a:rPr lang="en-GB" b="1" dirty="0" smtClean="0"/>
            </a:br>
            <a:r>
              <a:rPr lang="en-GB" b="1" dirty="0" smtClean="0"/>
              <a:t>23-24.10.2014</a:t>
            </a:r>
            <a:br>
              <a:rPr lang="en-GB" b="1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Słowo wstępne: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sz="4000" b="1" dirty="0" smtClean="0"/>
              <a:t>Co zrobić z wciąż starzejącą się społecznością? </a:t>
            </a:r>
            <a:endParaRPr lang="en-GB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„Jak ludzi starszych zaktywizować zawodowo, jak wykorzystać ich wiedzę i doświadczenie. Jak spowodować, by seniorka czy senior nie czuli się zbędni, wykluczeni? </a:t>
            </a:r>
          </a:p>
          <a:p>
            <a:pPr marL="0" indent="0" algn="just">
              <a:buNone/>
            </a:pPr>
            <a:r>
              <a:rPr lang="pl-PL" dirty="0" smtClean="0"/>
              <a:t>Przecież większość z nich to właśnie kopalnia doświadczeń – i życiowych, i zawodowych.               Ich zaktywizowanie pomoże nie tylko im, będzie niezwykle cenne dla nas wszystkich.”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467544" y="605642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hlinkClick r:id="rId2"/>
              </a:rPr>
              <a:t>http://www.smartmetropolia.pl/o-kongresie/slowo-wstepne</a:t>
            </a:r>
            <a:r>
              <a:rPr lang="en-GB" sz="1600" i="1" dirty="0" smtClean="0">
                <a:hlinkClick r:id="rId2"/>
              </a:rPr>
              <a:t>/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75981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Inicjatywy międzypokoleniowe</a:t>
            </a:r>
            <a:endParaRPr lang="en-GB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1" y="1600200"/>
            <a:ext cx="7350258" cy="4525963"/>
          </a:xfrm>
        </p:spPr>
      </p:pic>
      <p:sp>
        <p:nvSpPr>
          <p:cNvPr id="7" name="Prostokąt 6"/>
          <p:cNvSpPr/>
          <p:nvPr/>
        </p:nvSpPr>
        <p:spPr>
          <a:xfrm>
            <a:off x="0" y="62116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hlinkClick r:id="rId3"/>
              </a:rPr>
              <a:t>http://www.smartmetropolia.pl/wp-content/uploads/2014/06/0-Metropolia-Solidarno%C5%9Bci.jpg</a:t>
            </a:r>
            <a:endParaRPr lang="pl-PL" sz="1600" i="1" dirty="0" smtClean="0"/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7043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Projekty, inicjatywy, działania                 2004-2014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Socrates </a:t>
            </a:r>
            <a:r>
              <a:rPr lang="en-GB" sz="6400" dirty="0"/>
              <a:t>Grundtvig, ABLE - Adult Blended Learning, 2005-2007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Multilateral Project, </a:t>
            </a:r>
            <a:r>
              <a:rPr lang="en-GB" sz="6400" dirty="0" err="1"/>
              <a:t>MindWellness</a:t>
            </a:r>
            <a:r>
              <a:rPr lang="en-GB" sz="6400" dirty="0"/>
              <a:t> - Improving learning capacities and mental health of elder people, 2008-2010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Meetings </a:t>
            </a:r>
            <a:r>
              <a:rPr lang="en-GB" sz="6400" dirty="0"/>
              <a:t>with Computers for Seniors from Gdansk University of Technology, 2008-2014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Magazine </a:t>
            </a:r>
            <a:r>
              <a:rPr lang="en-GB" sz="6400" dirty="0"/>
              <a:t>online, </a:t>
            </a:r>
            <a:r>
              <a:rPr lang="en-GB" sz="6400" dirty="0" smtClean="0"/>
              <a:t>2008-</a:t>
            </a:r>
            <a:endParaRPr lang="en-GB" sz="6400" dirty="0"/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Connecting +55, 2008-2010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</a:t>
            </a:r>
            <a:r>
              <a:rPr lang="en-GB" sz="6400" dirty="0" err="1"/>
              <a:t>EuBiA</a:t>
            </a:r>
            <a:r>
              <a:rPr lang="en-GB" sz="6400" dirty="0"/>
              <a:t> - EU Broadening people's mind in ageing, 2008-2010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IMPROGE - Improving Opportunities for Older People in Work and Community Activity - Winning the Generation Game, 2008-2010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6400" dirty="0" smtClean="0"/>
              <a:t>e-senior.eu </a:t>
            </a:r>
            <a:r>
              <a:rPr lang="pl-PL" sz="6400" dirty="0"/>
              <a:t>w akcji, 2009-2010</a:t>
            </a:r>
            <a:endParaRPr lang="en-GB" sz="6400" dirty="0"/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</a:t>
            </a:r>
            <a:r>
              <a:rPr lang="en-GB" sz="6400" dirty="0" err="1"/>
              <a:t>LLLab</a:t>
            </a:r>
            <a:r>
              <a:rPr lang="en-GB" sz="6400" dirty="0"/>
              <a:t> - Lifelong Learning for Active Citizenship and Capacity Building, 2009-2011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b="1" dirty="0" smtClean="0"/>
              <a:t>Active </a:t>
            </a:r>
            <a:r>
              <a:rPr lang="en-GB" sz="6400" b="1" dirty="0"/>
              <a:t>Citizens, </a:t>
            </a:r>
            <a:r>
              <a:rPr lang="pl-PL" sz="6400" b="1" dirty="0" smtClean="0"/>
              <a:t> </a:t>
            </a:r>
            <a:r>
              <a:rPr lang="pl-PL" sz="6400" b="1" dirty="0" err="1" smtClean="0"/>
              <a:t>Learn</a:t>
            </a:r>
            <a:r>
              <a:rPr lang="pl-PL" sz="6400" b="1" dirty="0" smtClean="0"/>
              <a:t> with </a:t>
            </a:r>
            <a:r>
              <a:rPr lang="pl-PL" sz="6400" b="1" dirty="0" err="1" smtClean="0"/>
              <a:t>Grandma</a:t>
            </a:r>
            <a:r>
              <a:rPr lang="pl-PL" sz="6400" b="1" dirty="0" smtClean="0"/>
              <a:t>, </a:t>
            </a:r>
            <a:r>
              <a:rPr lang="en-GB" sz="6400" b="1" dirty="0" smtClean="0"/>
              <a:t>2010-</a:t>
            </a:r>
            <a:r>
              <a:rPr lang="pl-PL" sz="6400" b="1" dirty="0" smtClean="0"/>
              <a:t>2011</a:t>
            </a:r>
            <a:endParaRPr lang="en-GB" sz="6400" b="1" dirty="0"/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LISTEN - Learning Innovative Styles and Active Citizens, 2011-2013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dirty="0" smtClean="0"/>
              <a:t>Grundtvig </a:t>
            </a:r>
            <a:r>
              <a:rPr lang="en-GB" sz="6400" dirty="0"/>
              <a:t>Partnership, LLLE - Learning in Later Life in Europe, 2011-2013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b="1" dirty="0" smtClean="0"/>
              <a:t>Grundtvig </a:t>
            </a:r>
            <a:r>
              <a:rPr lang="en-GB" sz="6400" b="1" dirty="0"/>
              <a:t>Network Project, </a:t>
            </a:r>
            <a:r>
              <a:rPr lang="en-GB" sz="6400" b="1" dirty="0" err="1"/>
              <a:t>ForAge</a:t>
            </a:r>
            <a:r>
              <a:rPr lang="en-GB" sz="6400" b="1" dirty="0"/>
              <a:t> –  Forage for later-life learning: Building on European experience, 2012-2014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b="1" dirty="0" smtClean="0"/>
              <a:t>Grundtvig </a:t>
            </a:r>
            <a:r>
              <a:rPr lang="en-GB" sz="6400" b="1" dirty="0"/>
              <a:t>Multilateral Project, MATURE - Making Adult Teaching Useful, Relevant and Engaging, 2013-2014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400" b="1" dirty="0" smtClean="0"/>
              <a:t>Grundtvig </a:t>
            </a:r>
            <a:r>
              <a:rPr lang="en-GB" sz="6400" b="1" dirty="0"/>
              <a:t>Senior Volunteering Project, SenAcT - Seniors Acting Together, 2013-2014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6400" b="1" dirty="0" smtClean="0"/>
              <a:t>Ja </a:t>
            </a:r>
            <a:r>
              <a:rPr lang="pl-PL" sz="6400" b="1" dirty="0"/>
              <a:t>to bym..., czyli Twój pomysł na dom </a:t>
            </a:r>
            <a:r>
              <a:rPr lang="pl-PL" sz="6400" b="1" dirty="0" smtClean="0"/>
              <a:t>kultury, Gry miejskie </a:t>
            </a:r>
            <a:r>
              <a:rPr lang="en-GB" sz="6400" b="1" dirty="0" smtClean="0"/>
              <a:t>– A</a:t>
            </a:r>
            <a:r>
              <a:rPr lang="pl-PL" sz="6400" b="1" dirty="0" err="1" smtClean="0"/>
              <a:t>ktywni</a:t>
            </a:r>
            <a:r>
              <a:rPr lang="pl-PL" sz="6400" b="1" smtClean="0"/>
              <a:t> </a:t>
            </a:r>
            <a:r>
              <a:rPr lang="en-GB" sz="6400" b="1" smtClean="0"/>
              <a:t> </a:t>
            </a:r>
            <a:r>
              <a:rPr lang="en-GB" sz="6400" b="1" dirty="0"/>
              <a:t>60+, 2014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3176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Nasza platforma</a:t>
            </a:r>
            <a:br>
              <a:rPr lang="pl-PL" b="1" dirty="0" smtClean="0"/>
            </a:br>
            <a:r>
              <a:rPr lang="pl-PL" b="1" dirty="0" smtClean="0">
                <a:hlinkClick r:id="rId2"/>
              </a:rPr>
              <a:t>http://utw.moodle.pl/</a:t>
            </a:r>
            <a:endParaRPr lang="en-GB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>
            <a:off x="3275856" y="6426323"/>
            <a:ext cx="2016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dirty="0">
                <a:hlinkClick r:id="rId2"/>
              </a:rPr>
              <a:t>http://utw.moodle.pl/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17180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hlinkClick r:id="rId2"/>
              </a:rPr>
              <a:t>Active Citizens, </a:t>
            </a:r>
            <a:r>
              <a:rPr lang="pl-PL" sz="4000" b="1" dirty="0" smtClean="0">
                <a:hlinkClick r:id="rId2"/>
              </a:rPr>
              <a:t> </a:t>
            </a:r>
            <a:r>
              <a:rPr lang="pl-PL" sz="4000" b="1" dirty="0" err="1" smtClean="0">
                <a:hlinkClick r:id="rId2"/>
              </a:rPr>
              <a:t>Learn</a:t>
            </a:r>
            <a:r>
              <a:rPr lang="pl-PL" sz="4000" b="1" dirty="0" smtClean="0">
                <a:hlinkClick r:id="rId2"/>
              </a:rPr>
              <a:t> with </a:t>
            </a:r>
            <a:r>
              <a:rPr lang="pl-PL" sz="4000" b="1" dirty="0" err="1" smtClean="0">
                <a:hlinkClick r:id="rId2"/>
              </a:rPr>
              <a:t>Grandma</a:t>
            </a:r>
            <a:r>
              <a:rPr lang="pl-PL" sz="4000" b="1" dirty="0" smtClean="0">
                <a:hlinkClick r:id="rId2"/>
              </a:rPr>
              <a:t>, </a:t>
            </a:r>
            <a:r>
              <a:rPr lang="en-GB" sz="4000" b="1" dirty="0" smtClean="0">
                <a:hlinkClick r:id="rId2"/>
              </a:rPr>
              <a:t>2010-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3100" b="1" dirty="0">
                <a:hlinkClick r:id="rId3"/>
              </a:rPr>
              <a:t>https://www.facebook.com/groups/LwG.Gdansk</a:t>
            </a:r>
            <a:r>
              <a:rPr lang="pl-PL" sz="3100" b="1" dirty="0" smtClean="0">
                <a:hlinkClick r:id="rId3"/>
              </a:rPr>
              <a:t>/</a:t>
            </a:r>
            <a:br>
              <a:rPr lang="pl-PL" sz="3100" b="1" dirty="0" smtClean="0">
                <a:hlinkClick r:id="rId3"/>
              </a:rPr>
            </a:br>
            <a:endParaRPr lang="en-GB" sz="3100" dirty="0"/>
          </a:p>
        </p:txBody>
      </p:sp>
      <p:pic>
        <p:nvPicPr>
          <p:cNvPr id="4" name="Symbol zastępczy zawartośc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>
            <a:off x="1763688" y="6196358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hlinkClick r:id="rId5"/>
              </a:rPr>
              <a:t>https://</a:t>
            </a:r>
            <a:r>
              <a:rPr lang="en-GB" sz="1600" i="1" dirty="0" smtClean="0">
                <a:hlinkClick r:id="rId5"/>
              </a:rPr>
              <a:t>www.youtube.com/watch?v=oN1uOhl-IAI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2063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Grundtvig Network Project, </a:t>
            </a:r>
            <a:r>
              <a:rPr lang="en-GB" sz="2800" b="1" dirty="0" err="1" smtClean="0">
                <a:hlinkClick r:id="rId2"/>
              </a:rPr>
              <a:t>ForAge</a:t>
            </a:r>
            <a:r>
              <a:rPr lang="en-GB" sz="2800" b="1" dirty="0" smtClean="0">
                <a:hlinkClick r:id="rId2"/>
              </a:rPr>
              <a:t> –  Forage for later-life learning: Building on European experience</a:t>
            </a:r>
            <a:r>
              <a:rPr lang="en-GB" sz="2800" b="1" dirty="0" smtClean="0"/>
              <a:t>, 2012-2014</a:t>
            </a:r>
            <a:br>
              <a:rPr lang="en-GB" sz="2800" b="1" dirty="0" smtClean="0"/>
            </a:br>
            <a:endParaRPr lang="en-GB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>
            <a:off x="2385087" y="6309320"/>
            <a:ext cx="3900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>
                <a:hlinkClick r:id="rId4"/>
              </a:rPr>
              <a:t>http://</a:t>
            </a:r>
            <a:r>
              <a:rPr lang="en-GB" sz="1600" i="1" dirty="0" smtClean="0">
                <a:hlinkClick r:id="rId4"/>
              </a:rPr>
              <a:t>aidlearn.wix.com/forageconference14</a:t>
            </a:r>
            <a:endParaRPr lang="pl-PL" sz="1600" i="1" dirty="0" smtClean="0"/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5733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Grundtvig Multilateral Project, </a:t>
            </a:r>
            <a:r>
              <a:rPr lang="en-GB" sz="3600" b="1" dirty="0" smtClean="0">
                <a:hlinkClick r:id="rId2"/>
              </a:rPr>
              <a:t>MATURE - Making Adult Teaching Useful, Relevant and Engaging, </a:t>
            </a:r>
            <a:r>
              <a:rPr lang="pl-PL" sz="3600" b="1" dirty="0" smtClean="0">
                <a:hlinkClick r:id="rId2"/>
              </a:rPr>
              <a:t/>
            </a:r>
            <a:br>
              <a:rPr lang="pl-PL" sz="3600" b="1" dirty="0" smtClean="0">
                <a:hlinkClick r:id="rId2"/>
              </a:rPr>
            </a:br>
            <a:r>
              <a:rPr lang="pl-PL" sz="3600" b="1" dirty="0" smtClean="0"/>
              <a:t>2</a:t>
            </a:r>
            <a:r>
              <a:rPr lang="en-GB" sz="3600" b="1" dirty="0" smtClean="0"/>
              <a:t>013-2014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dirty="0"/>
          </a:p>
        </p:txBody>
      </p:sp>
      <p:pic>
        <p:nvPicPr>
          <p:cNvPr id="4" name="Symbol zastępczy zawartośc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>
            <a:off x="3468479" y="6309320"/>
            <a:ext cx="2274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i="1" dirty="0">
                <a:hlinkClick r:id="rId2"/>
              </a:rPr>
              <a:t>http://matureproject.eu</a:t>
            </a:r>
            <a:r>
              <a:rPr lang="en-GB" sz="1600" i="1" dirty="0" smtClean="0">
                <a:hlinkClick r:id="rId2"/>
              </a:rPr>
              <a:t>/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64415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Grundtvig Senior Volunteering Project, </a:t>
            </a:r>
            <a:r>
              <a:rPr lang="pl-PL" sz="3600" b="1" dirty="0" smtClean="0"/>
              <a:t>                </a:t>
            </a:r>
            <a:r>
              <a:rPr lang="en-GB" sz="3600" b="1" dirty="0" smtClean="0">
                <a:hlinkClick r:id="rId2"/>
              </a:rPr>
              <a:t>SenAcT - Seniors Acting Together</a:t>
            </a:r>
            <a:r>
              <a:rPr lang="en-GB" sz="3600" b="1" dirty="0" smtClean="0"/>
              <a:t>, 2013-2014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3" name="Prostokąt 2"/>
          <p:cNvSpPr/>
          <p:nvPr/>
        </p:nvSpPr>
        <p:spPr>
          <a:xfrm flipH="1">
            <a:off x="0" y="62732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hlinkClick r:id="rId2"/>
              </a:rPr>
              <a:t>http://</a:t>
            </a:r>
            <a:r>
              <a:rPr lang="en-GB" sz="1600" i="1" dirty="0" smtClean="0">
                <a:hlinkClick r:id="rId2"/>
              </a:rPr>
              <a:t>www.europeansharedtreasure.eu/detail.php?id_project_base=2012-1-TR1-GRU14-39617</a:t>
            </a:r>
            <a:endParaRPr lang="pl-PL" sz="1600" i="1" dirty="0" smtClean="0"/>
          </a:p>
          <a:p>
            <a:pPr algn="ctr"/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32516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501</Words>
  <Application>Microsoft Office PowerPoint</Application>
  <PresentationFormat>Pokaz na ekranie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Inicjatywy międzypokoleniowe - Ucz się z babcią</vt:lpstr>
      <vt:lpstr>Słowo wstępne:  Co zrobić z wciąż starzejącą się społecznością? </vt:lpstr>
      <vt:lpstr>Inicjatywy międzypokoleniowe</vt:lpstr>
      <vt:lpstr>Projekty, inicjatywy, działania                 2004-2014</vt:lpstr>
      <vt:lpstr>Nasza platforma http://utw.moodle.pl/</vt:lpstr>
      <vt:lpstr>Active Citizens,  Learn with Grandma, 2010- https://www.facebook.com/groups/LwG.Gdansk/ </vt:lpstr>
      <vt:lpstr>Grundtvig Network Project, ForAge –  Forage for later-life learning: Building on European experience, 2012-2014 </vt:lpstr>
      <vt:lpstr>Grundtvig Multilateral Project, MATURE - Making Adult Teaching Useful, Relevant and Engaging,  2013-2014 </vt:lpstr>
      <vt:lpstr>Grundtvig Senior Volunteering Project,                 SenAcT - Seniors Acting Together, 2013-2014</vt:lpstr>
      <vt:lpstr>SenAcT – tak było </vt:lpstr>
      <vt:lpstr>Tu działamy …</vt:lpstr>
      <vt:lpstr>MATURE materiały szkoleniowe online </vt:lpstr>
      <vt:lpstr>Gry miejskie – 1 spotkanie w Plamie </vt:lpstr>
      <vt:lpstr>Zaproszenie do udziału  w grze miejskiej – Aktywni 60+</vt:lpstr>
      <vt:lpstr>Dziękuję za uwagę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Inicjatywy międzypokoleniowe - Ucz się z babcią</dc:title>
  <dc:creator>ASG</dc:creator>
  <cp:lastModifiedBy>ASG</cp:lastModifiedBy>
  <cp:revision>24</cp:revision>
  <dcterms:created xsi:type="dcterms:W3CDTF">2014-10-09T07:11:43Z</dcterms:created>
  <dcterms:modified xsi:type="dcterms:W3CDTF">2014-10-19T05:32:54Z</dcterms:modified>
</cp:coreProperties>
</file>