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3" r:id="rId5"/>
    <p:sldId id="265" r:id="rId6"/>
    <p:sldId id="264" r:id="rId7"/>
    <p:sldId id="266" r:id="rId8"/>
    <p:sldId id="267" r:id="rId9"/>
    <p:sldId id="270" r:id="rId10"/>
    <p:sldId id="269" r:id="rId11"/>
    <p:sldId id="268" r:id="rId12"/>
    <p:sldId id="27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D26E-9460-4CD7-A572-6E15BCD329F5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AB0-0E3D-4EE6-8882-8DB91FFFD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36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D26E-9460-4CD7-A572-6E15BCD329F5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AB0-0E3D-4EE6-8882-8DB91FFFD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68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D26E-9460-4CD7-A572-6E15BCD329F5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AB0-0E3D-4EE6-8882-8DB91FFFD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44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D26E-9460-4CD7-A572-6E15BCD329F5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AB0-0E3D-4EE6-8882-8DB91FFFD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8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D26E-9460-4CD7-A572-6E15BCD329F5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AB0-0E3D-4EE6-8882-8DB91FFFD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29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D26E-9460-4CD7-A572-6E15BCD329F5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AB0-0E3D-4EE6-8882-8DB91FFFD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84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D26E-9460-4CD7-A572-6E15BCD329F5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AB0-0E3D-4EE6-8882-8DB91FFFD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99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D26E-9460-4CD7-A572-6E15BCD329F5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AB0-0E3D-4EE6-8882-8DB91FFFD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1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D26E-9460-4CD7-A572-6E15BCD329F5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AB0-0E3D-4EE6-8882-8DB91FFFD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63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D26E-9460-4CD7-A572-6E15BCD329F5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AB0-0E3D-4EE6-8882-8DB91FFFD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59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D26E-9460-4CD7-A572-6E15BCD329F5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AB0-0E3D-4EE6-8882-8DB91FFFD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7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3D26E-9460-4CD7-A572-6E15BCD329F5}" type="datetimeFigureOut">
              <a:rPr lang="en-GB" smtClean="0"/>
              <a:t>07/01/2015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19AB0-0E3D-4EE6-8882-8DB91FFFD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42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nka.grabowska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inkubatorstarter.p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jatobym.moodle.p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jatobym.moodle.pl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jatobym.moodle.pl/" TargetMode="External"/><Relationship Id="rId3" Type="http://schemas.openxmlformats.org/officeDocument/2006/relationships/hyperlink" Target="http://matureproject.eu/" TargetMode="External"/><Relationship Id="rId7" Type="http://schemas.openxmlformats.org/officeDocument/2006/relationships/hyperlink" Target="http://utw.moodle.pl/" TargetMode="External"/><Relationship Id="rId2" Type="http://schemas.openxmlformats.org/officeDocument/2006/relationships/hyperlink" Target="http://acsa.pg.gda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anka.moodle.pl/" TargetMode="External"/><Relationship Id="rId5" Type="http://schemas.openxmlformats.org/officeDocument/2006/relationships/hyperlink" Target="http://forage.elwg.eu/" TargetMode="External"/><Relationship Id="rId4" Type="http://schemas.openxmlformats.org/officeDocument/2006/relationships/hyperlink" Target="http://www.foragenetwork.eu/e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jatobym.moodle.p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twpg.gda.pl/2014jatobym/gra-miejska-Zaspa-Przymorze-Park-Reagana-bez-odpowiedzi-30-10-2014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twpg.gda.pl/2014jatobym/dokumentacja-zdjeciowa-gry-miejskie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e-mentor.edu.p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Activities, experiences in creativity and enterpreneurship support</a:t>
            </a:r>
            <a:endParaRPr lang="en-GB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752600"/>
          </a:xfrm>
        </p:spPr>
        <p:txBody>
          <a:bodyPr/>
          <a:lstStyle/>
          <a:p>
            <a:endParaRPr lang="pl-PL" sz="2800" i="1" dirty="0" smtClean="0">
              <a:hlinkClick r:id="rId2"/>
            </a:endParaRPr>
          </a:p>
          <a:p>
            <a:r>
              <a:rPr lang="pl-PL" sz="2800" i="1" dirty="0" smtClean="0">
                <a:hlinkClick r:id="rId2"/>
              </a:rPr>
              <a:t>anka.grabowska@gmail.com</a:t>
            </a:r>
            <a:endParaRPr lang="pl-PL" sz="2800" i="1" dirty="0"/>
          </a:p>
          <a:p>
            <a:endParaRPr lang="pl-PL" i="1" dirty="0" smtClean="0"/>
          </a:p>
          <a:p>
            <a:endParaRPr lang="en-GB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1880" cy="99742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22" y="3717032"/>
            <a:ext cx="253365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410" y="98761"/>
            <a:ext cx="167640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73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/>
              <a:t>Contact with Starter =</a:t>
            </a:r>
            <a:br>
              <a:rPr lang="pl-PL" sz="3200" b="1" dirty="0" smtClean="0"/>
            </a:br>
            <a:r>
              <a:rPr lang="pl-PL" sz="3200" b="1" dirty="0" smtClean="0"/>
              <a:t>Space, Knowledge, Networking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pl-PL" sz="3200" b="1" dirty="0">
                <a:hlinkClick r:id="rId2"/>
              </a:rPr>
              <a:t>http://www.inkubatorstarter.pl</a:t>
            </a:r>
            <a:r>
              <a:rPr lang="pl-PL" sz="3200" b="1" dirty="0" smtClean="0">
                <a:hlinkClick r:id="rId2"/>
              </a:rPr>
              <a:t>/</a:t>
            </a:r>
            <a:endParaRPr lang="en-GB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32532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Introducing  platform</a:t>
            </a:r>
            <a:r>
              <a:rPr lang="pl-PL" b="1" dirty="0" smtClean="0"/>
              <a:t>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>
                <a:hlinkClick r:id="rId2"/>
              </a:rPr>
              <a:t>http://jatobym.moodle.pl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671045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Registration at </a:t>
            </a:r>
            <a:br>
              <a:rPr lang="pl-PL" b="1" dirty="0" smtClean="0"/>
            </a:br>
            <a:r>
              <a:rPr lang="pl-PL" b="1" dirty="0">
                <a:hlinkClick r:id="rId2"/>
              </a:rPr>
              <a:t>http://</a:t>
            </a:r>
            <a:r>
              <a:rPr lang="pl-PL" b="1" dirty="0" smtClean="0">
                <a:hlinkClick r:id="rId2"/>
              </a:rPr>
              <a:t>jatobym.moodle.pl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46340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Thank you for </a:t>
            </a:r>
            <a:r>
              <a:rPr lang="pl-PL" b="1" dirty="0" smtClean="0"/>
              <a:t>your </a:t>
            </a:r>
            <a:r>
              <a:rPr lang="pl-PL" b="1" dirty="0" smtClean="0"/>
              <a:t>attention</a:t>
            </a:r>
            <a:endParaRPr lang="en-GB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33056"/>
            <a:ext cx="253365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410" y="98761"/>
            <a:ext cx="1676400" cy="670560"/>
          </a:xfrm>
          <a:prstGeom prst="rect">
            <a:avLst/>
          </a:prstGeom>
        </p:spPr>
      </p:pic>
      <p:pic>
        <p:nvPicPr>
          <p:cNvPr id="9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1880" cy="99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3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T</a:t>
            </a:r>
            <a:r>
              <a:rPr lang="pl-PL" sz="4000" b="1" dirty="0" smtClean="0"/>
              <a:t>he main activities</a:t>
            </a:r>
            <a:endParaRPr lang="en-GB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err="1"/>
              <a:t>Organising</a:t>
            </a:r>
            <a:r>
              <a:rPr lang="en-US" dirty="0"/>
              <a:t> workshops, trainings, </a:t>
            </a:r>
            <a:r>
              <a:rPr lang="en-US" dirty="0" smtClean="0"/>
              <a:t>meetings</a:t>
            </a:r>
            <a:r>
              <a:rPr lang="pl-PL" dirty="0" smtClean="0"/>
              <a:t>, </a:t>
            </a:r>
            <a:r>
              <a:rPr lang="pl-PL" dirty="0" err="1" smtClean="0"/>
              <a:t>seminars</a:t>
            </a:r>
            <a:r>
              <a:rPr lang="pl-PL" dirty="0" smtClean="0"/>
              <a:t>         </a:t>
            </a:r>
            <a:r>
              <a:rPr lang="en-US" dirty="0" smtClean="0"/>
              <a:t> </a:t>
            </a:r>
            <a:r>
              <a:rPr lang="en-US" dirty="0"/>
              <a:t>in the intergenerational </a:t>
            </a:r>
            <a:r>
              <a:rPr lang="en-US" dirty="0" smtClean="0"/>
              <a:t>teams</a:t>
            </a:r>
            <a:r>
              <a:rPr lang="pl-PL" dirty="0" smtClean="0"/>
              <a:t>.</a:t>
            </a:r>
            <a:endParaRPr lang="en-GB" dirty="0"/>
          </a:p>
          <a:p>
            <a:pPr lvl="0"/>
            <a:r>
              <a:rPr lang="en-US" dirty="0"/>
              <a:t>Developing innovative ICT-based educational content, services and </a:t>
            </a:r>
            <a:r>
              <a:rPr lang="en-US" dirty="0" smtClean="0"/>
              <a:t>practice</a:t>
            </a:r>
            <a:r>
              <a:rPr lang="pl-PL" dirty="0" smtClean="0"/>
              <a:t>.</a:t>
            </a:r>
            <a:endParaRPr lang="en-GB" dirty="0"/>
          </a:p>
          <a:p>
            <a:pPr lvl="0"/>
            <a:r>
              <a:rPr lang="en-US" dirty="0"/>
              <a:t>Supporting mobility of adults and </a:t>
            </a:r>
            <a:r>
              <a:rPr lang="en-US" dirty="0" smtClean="0"/>
              <a:t>youth</a:t>
            </a:r>
            <a:r>
              <a:rPr lang="pl-PL" dirty="0" smtClean="0"/>
              <a:t>.</a:t>
            </a:r>
            <a:endParaRPr lang="en-GB" dirty="0"/>
          </a:p>
          <a:p>
            <a:pPr lvl="0"/>
            <a:r>
              <a:rPr lang="en-US" dirty="0"/>
              <a:t>Improving the quality of learning and strengthening </a:t>
            </a:r>
            <a:r>
              <a:rPr lang="pl-PL" dirty="0" smtClean="0"/>
              <a:t>  </a:t>
            </a:r>
            <a:r>
              <a:rPr lang="en-US" dirty="0" smtClean="0"/>
              <a:t>co-operation </a:t>
            </a:r>
            <a:r>
              <a:rPr lang="en-US" dirty="0"/>
              <a:t>between educational </a:t>
            </a:r>
            <a:r>
              <a:rPr lang="en-US" dirty="0" err="1" smtClean="0"/>
              <a:t>organisations</a:t>
            </a:r>
            <a:r>
              <a:rPr lang="pl-PL" dirty="0" smtClean="0"/>
              <a:t>.</a:t>
            </a:r>
            <a:endParaRPr lang="en-GB" dirty="0"/>
          </a:p>
          <a:p>
            <a:pPr lvl="0"/>
            <a:r>
              <a:rPr lang="en-US" dirty="0"/>
              <a:t>Developing e-courses, e-workshops Learning Management System </a:t>
            </a:r>
            <a:r>
              <a:rPr lang="en-US" dirty="0" smtClean="0"/>
              <a:t>based</a:t>
            </a:r>
            <a:r>
              <a:rPr lang="pl-PL" dirty="0" smtClean="0"/>
              <a:t>.</a:t>
            </a:r>
            <a:endParaRPr lang="en-GB" dirty="0"/>
          </a:p>
          <a:p>
            <a:pPr lvl="0"/>
            <a:r>
              <a:rPr lang="en-US" dirty="0"/>
              <a:t>Enabling older </a:t>
            </a:r>
            <a:r>
              <a:rPr lang="en-US" dirty="0" smtClean="0"/>
              <a:t>people </a:t>
            </a:r>
            <a:r>
              <a:rPr lang="en-US" dirty="0"/>
              <a:t>have an access to adult </a:t>
            </a:r>
            <a:r>
              <a:rPr lang="en-US" dirty="0" smtClean="0"/>
              <a:t>education</a:t>
            </a:r>
            <a:r>
              <a:rPr lang="pl-PL" dirty="0" smtClean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42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L</a:t>
            </a:r>
            <a:r>
              <a:rPr lang="pl-PL" sz="4000" b="1" dirty="0" smtClean="0"/>
              <a:t>ifelong Learning for All 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Authorised Traning Centre at Gdańsk University of Technology  (established in 1995)                                                     </a:t>
            </a:r>
            <a:r>
              <a:rPr lang="pl-PL" dirty="0">
                <a:hlinkClick r:id="rId2"/>
              </a:rPr>
              <a:t>http://</a:t>
            </a:r>
            <a:r>
              <a:rPr lang="pl-PL" dirty="0" smtClean="0">
                <a:hlinkClick r:id="rId2"/>
              </a:rPr>
              <a:t>acsa.pg.gda.pl/</a:t>
            </a:r>
            <a:endParaRPr lang="pl-PL" dirty="0"/>
          </a:p>
          <a:p>
            <a:r>
              <a:rPr lang="en-GB" dirty="0" smtClean="0"/>
              <a:t>Making </a:t>
            </a:r>
            <a:r>
              <a:rPr lang="en-GB" dirty="0"/>
              <a:t>Adult Teaching Useful, Relevant and </a:t>
            </a:r>
            <a:r>
              <a:rPr lang="en-GB" dirty="0" smtClean="0"/>
              <a:t>Engaging</a:t>
            </a:r>
            <a:r>
              <a:rPr lang="pl-PL" dirty="0" smtClean="0"/>
              <a:t>  </a:t>
            </a:r>
            <a:r>
              <a:rPr lang="pl-PL" dirty="0" smtClean="0">
                <a:hlinkClick r:id="rId3"/>
              </a:rPr>
              <a:t>http</a:t>
            </a:r>
            <a:r>
              <a:rPr lang="pl-PL" dirty="0">
                <a:hlinkClick r:id="rId3"/>
              </a:rPr>
              <a:t>://matureproject.eu</a:t>
            </a:r>
            <a:r>
              <a:rPr lang="pl-PL" dirty="0" smtClean="0">
                <a:hlinkClick r:id="rId3"/>
              </a:rPr>
              <a:t>/</a:t>
            </a:r>
            <a:r>
              <a:rPr lang="pl-PL" dirty="0" smtClean="0"/>
              <a:t> </a:t>
            </a:r>
          </a:p>
          <a:p>
            <a:r>
              <a:rPr lang="en-GB" dirty="0" smtClean="0"/>
              <a:t>Forage </a:t>
            </a:r>
            <a:r>
              <a:rPr lang="en-GB" dirty="0"/>
              <a:t>for later-life learning: Building on European </a:t>
            </a:r>
            <a:r>
              <a:rPr lang="en-GB" dirty="0" smtClean="0"/>
              <a:t>experience</a:t>
            </a:r>
            <a:r>
              <a:rPr lang="pl-PL" dirty="0"/>
              <a:t> </a:t>
            </a:r>
            <a:r>
              <a:rPr lang="pl-PL" dirty="0" smtClean="0"/>
              <a:t>                                          </a:t>
            </a:r>
            <a:r>
              <a:rPr lang="pl-PL" dirty="0" smtClean="0">
                <a:hlinkClick r:id="rId4"/>
              </a:rPr>
              <a:t>http</a:t>
            </a:r>
            <a:r>
              <a:rPr lang="pl-PL" dirty="0">
                <a:hlinkClick r:id="rId4"/>
              </a:rPr>
              <a:t>://www.foragenetwork.eu/en</a:t>
            </a:r>
            <a:r>
              <a:rPr lang="pl-PL" dirty="0" smtClean="0">
                <a:hlinkClick r:id="rId4"/>
              </a:rPr>
              <a:t>/</a:t>
            </a:r>
            <a:r>
              <a:rPr lang="pl-PL" dirty="0" smtClean="0"/>
              <a:t>                          </a:t>
            </a:r>
            <a:r>
              <a:rPr lang="pl-PL" dirty="0" smtClean="0">
                <a:hlinkClick r:id="rId5"/>
              </a:rPr>
              <a:t>http://forage.elwg.eu/</a:t>
            </a:r>
            <a:endParaRPr lang="pl-PL" dirty="0" smtClean="0"/>
          </a:p>
          <a:p>
            <a:r>
              <a:rPr lang="pl-PL" dirty="0" smtClean="0"/>
              <a:t>24 hours online services                                       </a:t>
            </a:r>
            <a:r>
              <a:rPr lang="pl-PL" dirty="0" smtClean="0">
                <a:hlinkClick r:id="rId6"/>
              </a:rPr>
              <a:t>http://blanka.moodle.pl</a:t>
            </a:r>
            <a:r>
              <a:rPr lang="pl-PL" dirty="0"/>
              <a:t> </a:t>
            </a:r>
            <a:r>
              <a:rPr lang="pl-PL" dirty="0" smtClean="0"/>
              <a:t>                            </a:t>
            </a:r>
            <a:r>
              <a:rPr lang="en-US" u="sng" dirty="0" smtClean="0">
                <a:hlinkClick r:id="rId7"/>
              </a:rPr>
              <a:t>http://utw.moodle.pl/</a:t>
            </a:r>
            <a:r>
              <a:rPr lang="pl-PL" dirty="0"/>
              <a:t> </a:t>
            </a:r>
            <a:r>
              <a:rPr lang="pl-PL" dirty="0" smtClean="0"/>
              <a:t>                           </a:t>
            </a:r>
            <a:r>
              <a:rPr lang="pl-PL" dirty="0" smtClean="0">
                <a:hlinkClick r:id="rId8"/>
              </a:rPr>
              <a:t>http://jatobym.moodle.pl</a:t>
            </a:r>
            <a:r>
              <a:rPr lang="pl-PL" dirty="0" smtClean="0"/>
              <a:t> </a:t>
            </a:r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endParaRPr lang="pl-PL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30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Example of Creativity – </a:t>
            </a:r>
            <a:r>
              <a:rPr lang="pl-PL" sz="4000" b="1" dirty="0"/>
              <a:t>City </a:t>
            </a:r>
            <a:r>
              <a:rPr lang="pl-PL" sz="4000" b="1" dirty="0" smtClean="0"/>
              <a:t>Games (1)</a:t>
            </a:r>
            <a:br>
              <a:rPr lang="pl-PL" sz="4000" b="1" dirty="0" smtClean="0"/>
            </a:br>
            <a:r>
              <a:rPr lang="pl-PL" sz="3600" b="1" dirty="0">
                <a:hlinkClick r:id="rId2"/>
              </a:rPr>
              <a:t>http://jatobym.moodle.pl</a:t>
            </a:r>
            <a:r>
              <a:rPr lang="pl-PL" sz="3600" b="1" dirty="0"/>
              <a:t> </a:t>
            </a:r>
            <a:r>
              <a:rPr lang="pl-PL" sz="4000" b="1" dirty="0"/>
              <a:t/>
            </a:r>
            <a:br>
              <a:rPr lang="pl-PL" sz="4000" b="1" dirty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endParaRPr lang="en-GB" sz="40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50" y="1600200"/>
            <a:ext cx="6758500" cy="4525963"/>
          </a:xfrm>
        </p:spPr>
      </p:pic>
    </p:spTree>
    <p:extLst>
      <p:ext uri="{BB962C8B-B14F-4D97-AF65-F5344CB8AC3E}">
        <p14:creationId xmlns:p14="http://schemas.microsoft.com/office/powerpoint/2010/main" val="62069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Example of Creativity – </a:t>
            </a:r>
            <a:r>
              <a:rPr lang="pl-PL" sz="4000" b="1" dirty="0"/>
              <a:t>City </a:t>
            </a:r>
            <a:r>
              <a:rPr lang="pl-PL" sz="4000" b="1" dirty="0" smtClean="0"/>
              <a:t>Games (</a:t>
            </a:r>
            <a:r>
              <a:rPr lang="pl-PL" sz="4000" b="1" dirty="0"/>
              <a:t>2)</a:t>
            </a:r>
            <a:br>
              <a:rPr lang="pl-PL" sz="4000" b="1" dirty="0"/>
            </a:br>
            <a:r>
              <a:rPr lang="pl-PL" sz="2000" b="1" dirty="0">
                <a:hlinkClick r:id="rId2"/>
              </a:rPr>
              <a:t>http://</a:t>
            </a:r>
            <a:r>
              <a:rPr lang="pl-PL" sz="2000" b="1" dirty="0" smtClean="0">
                <a:hlinkClick r:id="rId2"/>
              </a:rPr>
              <a:t>utwpg.gda.pl/2014jatobym/gra-miejska-Zaspa-Przymorze-Park-Reagana-bez-odpowiedzi-30-10-2014.pdf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endParaRPr lang="en-GB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82" y="1600200"/>
            <a:ext cx="6268036" cy="4525963"/>
          </a:xfrm>
        </p:spPr>
      </p:pic>
    </p:spTree>
    <p:extLst>
      <p:ext uri="{BB962C8B-B14F-4D97-AF65-F5344CB8AC3E}">
        <p14:creationId xmlns:p14="http://schemas.microsoft.com/office/powerpoint/2010/main" val="121313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Example of Creativity – </a:t>
            </a:r>
            <a:r>
              <a:rPr lang="pl-PL" sz="4000" b="1"/>
              <a:t>City </a:t>
            </a:r>
            <a:r>
              <a:rPr lang="pl-PL" sz="4000" b="1" smtClean="0"/>
              <a:t>Games (3)</a:t>
            </a:r>
            <a:r>
              <a:rPr lang="pl-PL" sz="4000" b="1" dirty="0"/>
              <a:t/>
            </a:r>
            <a:br>
              <a:rPr lang="pl-PL" sz="4000" b="1" dirty="0"/>
            </a:br>
            <a:r>
              <a:rPr lang="pl-PL" sz="2000" b="1" dirty="0">
                <a:hlinkClick r:id="rId2"/>
              </a:rPr>
              <a:t>http://</a:t>
            </a:r>
            <a:r>
              <a:rPr lang="pl-PL" sz="2000" b="1" dirty="0" smtClean="0">
                <a:hlinkClick r:id="rId2"/>
              </a:rPr>
              <a:t>utwpg.gda.pl/2014jatobym/dokumentacja-zdjeciowa-gry-miejskie.pdf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endParaRPr lang="en-GB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82" y="1600200"/>
            <a:ext cx="6268036" cy="4525963"/>
          </a:xfrm>
        </p:spPr>
      </p:pic>
    </p:spTree>
    <p:extLst>
      <p:ext uri="{BB962C8B-B14F-4D97-AF65-F5344CB8AC3E}">
        <p14:creationId xmlns:p14="http://schemas.microsoft.com/office/powerpoint/2010/main" val="245290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ACSA PG established in 1995</a:t>
            </a:r>
            <a:endParaRPr lang="en-GB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90523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Example courses in Moodle</a:t>
            </a:r>
            <a:endParaRPr lang="en-GB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9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Resources in 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>
                <a:hlinkClick r:id="rId2"/>
              </a:rPr>
              <a:t>http://www.e-mentor.edu.pl/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62369514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125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Motyw pakietu Office</vt:lpstr>
      <vt:lpstr>Activities, experiences in creativity and enterpreneurship support</vt:lpstr>
      <vt:lpstr>The main activities</vt:lpstr>
      <vt:lpstr>Lifelong Learning for All </vt:lpstr>
      <vt:lpstr>  Example of Creativity – City Games (1) http://jatobym.moodle.pl   </vt:lpstr>
      <vt:lpstr>  Example of Creativity – City Games (2) http://utwpg.gda.pl/2014jatobym/gra-miejska-Zaspa-Przymorze-Park-Reagana-bez-odpowiedzi-30-10-2014.pdf   </vt:lpstr>
      <vt:lpstr> Example of Creativity – City Games (3) http://utwpg.gda.pl/2014jatobym/dokumentacja-zdjeciowa-gry-miejskie.pdf </vt:lpstr>
      <vt:lpstr>ACSA PG established in 1995</vt:lpstr>
      <vt:lpstr>Example courses in Moodle</vt:lpstr>
      <vt:lpstr>Resources in  http://www.e-mentor.edu.pl/</vt:lpstr>
      <vt:lpstr>Contact with Starter = Space, Knowledge, Networking http://www.inkubatorstarter.pl/</vt:lpstr>
      <vt:lpstr>  Introducing  platform  http://jatobym.moodle.pl  </vt:lpstr>
      <vt:lpstr>Registration at  http://jatobym.moodle.pl</vt:lpstr>
      <vt:lpstr>Thank you for your attention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PRO-MED sp. z o. o.</dc:title>
  <dc:creator>ASG</dc:creator>
  <cp:lastModifiedBy>anka</cp:lastModifiedBy>
  <cp:revision>34</cp:revision>
  <dcterms:created xsi:type="dcterms:W3CDTF">2014-11-06T15:39:08Z</dcterms:created>
  <dcterms:modified xsi:type="dcterms:W3CDTF">2015-01-07T09:09:01Z</dcterms:modified>
</cp:coreProperties>
</file>