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67" r:id="rId4"/>
    <p:sldId id="258" r:id="rId5"/>
    <p:sldId id="264" r:id="rId6"/>
    <p:sldId id="265" r:id="rId7"/>
    <p:sldId id="266" r:id="rId8"/>
    <p:sldId id="276" r:id="rId9"/>
    <p:sldId id="277" r:id="rId10"/>
    <p:sldId id="279" r:id="rId11"/>
    <p:sldId id="269" r:id="rId12"/>
    <p:sldId id="270" r:id="rId13"/>
    <p:sldId id="271" r:id="rId14"/>
    <p:sldId id="272" r:id="rId15"/>
    <p:sldId id="273" r:id="rId16"/>
    <p:sldId id="280" r:id="rId17"/>
    <p:sldId id="281" r:id="rId18"/>
    <p:sldId id="282" r:id="rId19"/>
    <p:sldId id="283" r:id="rId20"/>
    <p:sldId id="284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34A08-293B-4B25-9F8F-E98C1D0E2870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07DD5-5766-48B2-B1F0-59F38D1AC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03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36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8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44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8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29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84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99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1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3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9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7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3D26E-9460-4CD7-A572-6E15BCD329F5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42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nka.grabowska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atobym.moodle.pl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jatobym.moodle.pl/login/index.php?lang=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atobym.moodle.pl/login/index.php?lang=hu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atobym.moodle.pl/login/index.php?lang=p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jatobym.moodle.pl/login/index.php?lang=sk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atobym.moodle.pl/login/index.php?lang=e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learn.moodle.ne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youtu.be/_QcOcvuN6Z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4ce.piap.pl/index.ph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mailto:anka.grabowska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layer.com/slide/7061209/" TargetMode="External"/><Relationship Id="rId2" Type="http://schemas.openxmlformats.org/officeDocument/2006/relationships/hyperlink" Target="http://etee2015.pg.edu.pl/documents/27955100/0/ZN_WEiA_PG_41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moodle4teachers.org/course/index.php?categoryid=1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os.niwa.gda.pl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O1 – A2</a:t>
            </a:r>
            <a:br>
              <a:rPr lang="pl-PL" b="1" dirty="0" smtClean="0"/>
            </a:br>
            <a:r>
              <a:rPr lang="pl-PL" b="1" dirty="0" err="1" smtClean="0"/>
              <a:t>Implementation</a:t>
            </a:r>
            <a:r>
              <a:rPr lang="pl-PL" b="1" smtClean="0"/>
              <a:t> of SP4CE portal</a:t>
            </a:r>
            <a:br>
              <a:rPr lang="pl-PL" b="1" smtClean="0"/>
            </a:br>
            <a:r>
              <a:rPr lang="pl-PL" sz="2800" b="1" smtClean="0"/>
              <a:t>Warsaw, 15.10.2015</a:t>
            </a:r>
            <a:endParaRPr lang="en-GB" sz="2800" b="1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723" y="3602732"/>
            <a:ext cx="6400800" cy="2418556"/>
          </a:xfrm>
        </p:spPr>
        <p:txBody>
          <a:bodyPr>
            <a:normAutofit/>
          </a:bodyPr>
          <a:lstStyle/>
          <a:p>
            <a:endParaRPr lang="pl-PL" sz="2800" i="1" smtClean="0">
              <a:hlinkClick r:id="rId2"/>
            </a:endParaRPr>
          </a:p>
          <a:p>
            <a:r>
              <a:rPr lang="pl-PL" sz="2400" i="1" smtClean="0">
                <a:hlinkClick r:id="rId2"/>
              </a:rPr>
              <a:t>anka.grabowska@gmail.com</a:t>
            </a:r>
            <a:endParaRPr lang="pl-PL" sz="2400" i="1" smtClean="0"/>
          </a:p>
          <a:p>
            <a:endParaRPr lang="pl-PL" sz="2800" i="1"/>
          </a:p>
          <a:p>
            <a:endParaRPr lang="pl-PL" i="1" smtClean="0"/>
          </a:p>
          <a:p>
            <a:endParaRPr lang="en-GB" i="1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1880" cy="997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60"/>
            <a:ext cx="3923928" cy="876337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en-GB" sz="1400" b="1" i="1" smtClean="0">
                <a:solidFill>
                  <a:schemeClr val="tx1"/>
                </a:solidFill>
              </a:rPr>
              <a:t>Project Strategic Partnership for Creativity and Entrepreneurship</a:t>
            </a:r>
            <a:r>
              <a:rPr lang="pl-PL" sz="1400" b="1" i="1">
                <a:solidFill>
                  <a:schemeClr val="tx1"/>
                </a:solidFill>
              </a:rPr>
              <a:t> </a:t>
            </a:r>
            <a:r>
              <a:rPr lang="pl-PL" sz="1400" b="1" i="1" smtClean="0">
                <a:solidFill>
                  <a:schemeClr val="tx1"/>
                </a:solidFill>
              </a:rPr>
              <a:t>-</a:t>
            </a:r>
            <a:r>
              <a:rPr lang="en-GB" sz="1400" b="1" i="1" smtClean="0">
                <a:solidFill>
                  <a:schemeClr val="tx1"/>
                </a:solidFill>
              </a:rPr>
              <a:t> SP4CE</a:t>
            </a:r>
            <a:r>
              <a:rPr lang="pl-PL" sz="1400" b="1" i="1" smtClean="0">
                <a:solidFill>
                  <a:schemeClr val="tx1"/>
                </a:solidFill>
              </a:rPr>
              <a:t>, </a:t>
            </a:r>
            <a:r>
              <a:rPr lang="en-GB" altLang="sk-SK" sz="1400" b="1" i="1" smtClean="0">
                <a:solidFill>
                  <a:schemeClr val="tx1"/>
                </a:solidFill>
              </a:rPr>
              <a:t>2014-1-PL1-KA200 </a:t>
            </a:r>
            <a:r>
              <a:rPr lang="en-GB" altLang="sk-SK" sz="1400" b="1" i="1">
                <a:solidFill>
                  <a:schemeClr val="tx1"/>
                </a:solidFill>
              </a:rPr>
              <a:t>- 003341 </a:t>
            </a:r>
            <a:endParaRPr lang="en-GB" sz="1400" b="1" i="1">
              <a:solidFill>
                <a:schemeClr val="tx1"/>
              </a:solidFill>
            </a:endParaRPr>
          </a:p>
        </p:txBody>
      </p:sp>
      <p:pic>
        <p:nvPicPr>
          <p:cNvPr id="9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11" y="4565119"/>
            <a:ext cx="25336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7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smtClean="0"/>
              <a:t>A2 by PRO-MED</a:t>
            </a:r>
            <a:br>
              <a:rPr lang="pl-PL" b="1" smtClean="0"/>
            </a:br>
            <a:r>
              <a:rPr lang="pl-PL" b="1" smtClean="0"/>
              <a:t>from January 2015 </a:t>
            </a:r>
            <a:endParaRPr lang="en-GB" b="1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i="1">
                <a:solidFill>
                  <a:schemeClr val="tx1"/>
                </a:solidFill>
                <a:hlinkClick r:id="rId3"/>
              </a:rPr>
              <a:t>http://jatobym.moodle.pl/</a:t>
            </a:r>
            <a:endParaRPr lang="pl-PL" b="1" i="1">
              <a:solidFill>
                <a:schemeClr val="tx1"/>
              </a:solidFill>
            </a:endParaRPr>
          </a:p>
          <a:p>
            <a:endParaRPr lang="en-GB"/>
          </a:p>
        </p:txBody>
      </p:sp>
      <p:sp>
        <p:nvSpPr>
          <p:cNvPr id="10" name="Objaśnienie ze strzałką w dół 9"/>
          <p:cNvSpPr/>
          <p:nvPr/>
        </p:nvSpPr>
        <p:spPr>
          <a:xfrm>
            <a:off x="611560" y="908720"/>
            <a:ext cx="1656184" cy="792088"/>
          </a:xfrm>
          <a:prstGeom prst="downArrowCallou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ole tekstowe 10"/>
          <p:cNvSpPr txBox="1"/>
          <p:nvPr/>
        </p:nvSpPr>
        <p:spPr>
          <a:xfrm>
            <a:off x="611560" y="90872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err="1" smtClean="0"/>
              <a:t>Choose</a:t>
            </a:r>
            <a:r>
              <a:rPr lang="pl-PL" sz="1600" b="1" smtClean="0"/>
              <a:t> </a:t>
            </a:r>
            <a:r>
              <a:rPr lang="pl-PL" sz="1600" b="1" err="1" smtClean="0"/>
              <a:t>your</a:t>
            </a:r>
            <a:r>
              <a:rPr lang="pl-PL" sz="1600" b="1" smtClean="0"/>
              <a:t> </a:t>
            </a:r>
            <a:r>
              <a:rPr lang="pl-PL" sz="1600" b="1" err="1" smtClean="0"/>
              <a:t>language</a:t>
            </a:r>
            <a:endParaRPr lang="en-GB" sz="1600" b="1"/>
          </a:p>
        </p:txBody>
      </p:sp>
      <p:sp>
        <p:nvSpPr>
          <p:cNvPr id="12" name="Elipsa 11"/>
          <p:cNvSpPr/>
          <p:nvPr/>
        </p:nvSpPr>
        <p:spPr>
          <a:xfrm>
            <a:off x="2627784" y="3212976"/>
            <a:ext cx="33843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57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SP4CE Moodle platform (ENG)</a:t>
            </a:r>
            <a:endParaRPr lang="en-GB" b="1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424936" cy="365125"/>
          </a:xfrm>
        </p:spPr>
        <p:txBody>
          <a:bodyPr/>
          <a:lstStyle/>
          <a:p>
            <a:r>
              <a:rPr lang="en-GB" sz="1600" b="1" i="1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GB" sz="1600" b="1" i="1" dirty="0" smtClean="0">
                <a:solidFill>
                  <a:schemeClr val="tx1"/>
                </a:solidFill>
                <a:hlinkClick r:id="rId2"/>
              </a:rPr>
              <a:t>jatobym.moodle.pl/login/index.php?lang=en</a:t>
            </a:r>
            <a:endParaRPr lang="pl-PL" sz="1600" b="1" i="1" dirty="0" smtClean="0">
              <a:solidFill>
                <a:schemeClr val="tx1"/>
              </a:solidFill>
            </a:endParaRPr>
          </a:p>
          <a:p>
            <a:endParaRPr lang="en-GB" sz="1600" b="1" i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162646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/>
              <a:t>SP4CE Moodle platform </a:t>
            </a:r>
            <a:r>
              <a:rPr lang="pl-PL" b="1" smtClean="0"/>
              <a:t>(HU)</a:t>
            </a:r>
            <a:endParaRPr lang="en-GB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r>
              <a:rPr lang="en-GB" sz="1400" b="1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GB" sz="1400" b="1" dirty="0" smtClean="0">
                <a:solidFill>
                  <a:schemeClr val="tx1"/>
                </a:solidFill>
                <a:hlinkClick r:id="rId3"/>
              </a:rPr>
              <a:t>jatobym.moodle.pl/login/index.php?lang=hu</a:t>
            </a:r>
            <a:endParaRPr lang="pl-PL" sz="1400" b="1" dirty="0" smtClean="0">
              <a:solidFill>
                <a:schemeClr val="tx1"/>
              </a:solidFill>
            </a:endParaRPr>
          </a:p>
          <a:p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27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/>
              <a:t>SP4CE Moodle platform </a:t>
            </a:r>
            <a:r>
              <a:rPr lang="pl-PL" b="1" smtClean="0"/>
              <a:t>(PL)</a:t>
            </a:r>
            <a:endParaRPr lang="en-GB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568952" cy="365125"/>
          </a:xfrm>
        </p:spPr>
        <p:txBody>
          <a:bodyPr/>
          <a:lstStyle/>
          <a:p>
            <a:r>
              <a:rPr lang="en-GB" sz="1400" b="1" i="1" dirty="0">
                <a:hlinkClick r:id="rId3"/>
              </a:rPr>
              <a:t>http://</a:t>
            </a:r>
            <a:r>
              <a:rPr lang="en-GB" sz="1400" b="1" i="1" dirty="0" smtClean="0">
                <a:hlinkClick r:id="rId3"/>
              </a:rPr>
              <a:t>jatobym.moodle.pl/login/index.php?lang=pl</a:t>
            </a:r>
            <a:endParaRPr lang="pl-PL" sz="1400" b="1" i="1" dirty="0" smtClean="0"/>
          </a:p>
          <a:p>
            <a:endParaRPr lang="en-GB" sz="1400" b="1" i="1" dirty="0"/>
          </a:p>
        </p:txBody>
      </p:sp>
    </p:spTree>
    <p:extLst>
      <p:ext uri="{BB962C8B-B14F-4D97-AF65-F5344CB8AC3E}">
        <p14:creationId xmlns:p14="http://schemas.microsoft.com/office/powerpoint/2010/main" val="207731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/>
              <a:t>SP4CE Moodle platform </a:t>
            </a:r>
            <a:r>
              <a:rPr lang="pl-PL" b="1" smtClean="0"/>
              <a:t>(SK)</a:t>
            </a:r>
            <a:endParaRPr lang="en-GB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568952" cy="365125"/>
          </a:xfrm>
        </p:spPr>
        <p:txBody>
          <a:bodyPr/>
          <a:lstStyle/>
          <a:p>
            <a:r>
              <a:rPr lang="en-GB" sz="1400" b="1" i="1" dirty="0">
                <a:hlinkClick r:id="rId3"/>
              </a:rPr>
              <a:t>http://</a:t>
            </a:r>
            <a:r>
              <a:rPr lang="en-GB" sz="1400" b="1" i="1" dirty="0" smtClean="0">
                <a:hlinkClick r:id="rId3"/>
              </a:rPr>
              <a:t>jatobym.moodle.pl/login/index.php?lang=sk</a:t>
            </a:r>
            <a:endParaRPr lang="pl-PL" sz="1400" b="1" i="1" dirty="0" smtClean="0"/>
          </a:p>
          <a:p>
            <a:endParaRPr lang="en-GB" sz="1400" b="1" i="1" dirty="0"/>
          </a:p>
        </p:txBody>
      </p:sp>
    </p:spTree>
    <p:extLst>
      <p:ext uri="{BB962C8B-B14F-4D97-AF65-F5344CB8AC3E}">
        <p14:creationId xmlns:p14="http://schemas.microsoft.com/office/powerpoint/2010/main" val="4162398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/>
              <a:t>SP4CE Moodle platform </a:t>
            </a:r>
            <a:r>
              <a:rPr lang="pl-PL" b="1" smtClean="0"/>
              <a:t>(EL)</a:t>
            </a:r>
            <a:endParaRPr lang="en-GB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r>
              <a:rPr lang="en-GB" sz="1400" b="1" i="1" dirty="0">
                <a:hlinkClick r:id="rId3"/>
              </a:rPr>
              <a:t>http://</a:t>
            </a:r>
            <a:r>
              <a:rPr lang="en-GB" sz="1400" b="1" i="1" dirty="0" smtClean="0">
                <a:hlinkClick r:id="rId3"/>
              </a:rPr>
              <a:t>jatobym.moodle.pl/login/index.php?lang=el</a:t>
            </a:r>
            <a:endParaRPr lang="pl-PL" sz="1400" b="1" i="1" dirty="0" smtClean="0"/>
          </a:p>
          <a:p>
            <a:endParaRPr lang="en-GB" sz="1400" b="1" i="1" dirty="0"/>
          </a:p>
        </p:txBody>
      </p:sp>
    </p:spTree>
    <p:extLst>
      <p:ext uri="{BB962C8B-B14F-4D97-AF65-F5344CB8AC3E}">
        <p14:creationId xmlns:p14="http://schemas.microsoft.com/office/powerpoint/2010/main" val="2773173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What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next</a:t>
            </a:r>
            <a:r>
              <a:rPr lang="pl-PL" b="1" dirty="0" smtClean="0"/>
              <a:t>?</a:t>
            </a:r>
            <a:endParaRPr lang="en-GB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934467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err="1" smtClean="0"/>
              <a:t>Moodle</a:t>
            </a:r>
            <a:r>
              <a:rPr lang="pl-PL" b="1" dirty="0" smtClean="0"/>
              <a:t> </a:t>
            </a:r>
            <a:r>
              <a:rPr lang="pl-PL" b="1" dirty="0" err="1" smtClean="0"/>
              <a:t>MOOC</a:t>
            </a:r>
            <a:r>
              <a:rPr lang="pl-PL" b="1" dirty="0"/>
              <a:t> </a:t>
            </a:r>
            <a:r>
              <a:rPr lang="pl-PL" b="1" dirty="0" smtClean="0"/>
              <a:t>(1)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>
                <a:hlinkClick r:id="rId2"/>
              </a:rPr>
              <a:t>https://learn.moodle.net</a:t>
            </a:r>
            <a:r>
              <a:rPr lang="pl-PL" b="1" dirty="0" smtClean="0">
                <a:hlinkClick r:id="rId2"/>
              </a:rPr>
              <a:t>/</a:t>
            </a:r>
            <a:br>
              <a:rPr lang="pl-PL" b="1" dirty="0" smtClean="0">
                <a:hlinkClick r:id="rId2"/>
              </a:rPr>
            </a:b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336278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hlinkClick r:id="rId2"/>
              </a:rPr>
              <a:t>Moodle</a:t>
            </a:r>
            <a:r>
              <a:rPr lang="pl-PL" b="1" dirty="0" smtClean="0">
                <a:hlinkClick r:id="rId2"/>
              </a:rPr>
              <a:t> </a:t>
            </a:r>
            <a:r>
              <a:rPr lang="pl-PL" b="1" dirty="0" err="1" smtClean="0">
                <a:hlinkClick r:id="rId2"/>
              </a:rPr>
              <a:t>MOOC</a:t>
            </a:r>
            <a:r>
              <a:rPr lang="pl-PL" b="1" dirty="0" smtClean="0">
                <a:hlinkClick r:id="rId2"/>
              </a:rPr>
              <a:t> </a:t>
            </a:r>
            <a:r>
              <a:rPr lang="pl-PL" b="1" dirty="0" smtClean="0">
                <a:hlinkClick r:id="rId2"/>
              </a:rPr>
              <a:t>(2)</a:t>
            </a:r>
            <a:r>
              <a:rPr lang="pl-PL" b="1" dirty="0" smtClean="0">
                <a:hlinkClick r:id="rId2"/>
              </a:rPr>
              <a:t> 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830286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l-PL" b="1" dirty="0" err="1" smtClean="0"/>
              <a:t>Let’s</a:t>
            </a:r>
            <a:r>
              <a:rPr lang="pl-PL" b="1" dirty="0" smtClean="0"/>
              <a:t> </a:t>
            </a:r>
            <a:r>
              <a:rPr lang="pl-PL" b="1" dirty="0" err="1" smtClean="0"/>
              <a:t>gather</a:t>
            </a:r>
            <a:r>
              <a:rPr lang="pl-PL" b="1" dirty="0" smtClean="0"/>
              <a:t> </a:t>
            </a:r>
            <a:r>
              <a:rPr lang="pl-PL" b="1" dirty="0" err="1"/>
              <a:t>experiences</a:t>
            </a:r>
            <a:r>
              <a:rPr lang="pl-PL" b="1" dirty="0"/>
              <a:t>,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err="1" smtClean="0"/>
              <a:t>change</a:t>
            </a:r>
            <a:r>
              <a:rPr lang="pl-PL" b="1" dirty="0" smtClean="0"/>
              <a:t> </a:t>
            </a:r>
            <a:r>
              <a:rPr lang="pl-PL" b="1" dirty="0" err="1" smtClean="0"/>
              <a:t>ideas</a:t>
            </a:r>
            <a:r>
              <a:rPr lang="pl-PL" b="1" dirty="0" smtClean="0"/>
              <a:t>, </a:t>
            </a:r>
            <a:r>
              <a:rPr lang="pl-PL" b="1" dirty="0" err="1" smtClean="0"/>
              <a:t>build</a:t>
            </a:r>
            <a:r>
              <a:rPr lang="pl-PL" b="1" dirty="0" smtClean="0"/>
              <a:t> </a:t>
            </a:r>
            <a:r>
              <a:rPr lang="pl-PL" b="1" dirty="0"/>
              <a:t>the </a:t>
            </a:r>
            <a:r>
              <a:rPr lang="pl-PL" b="1" dirty="0" err="1" smtClean="0"/>
              <a:t>prototype</a:t>
            </a:r>
            <a:r>
              <a:rPr lang="pl-PL" b="1" dirty="0" smtClean="0"/>
              <a:t>…</a:t>
            </a:r>
            <a:r>
              <a:rPr lang="pl-PL" dirty="0" smtClean="0"/>
              <a:t> </a:t>
            </a:r>
            <a:endParaRPr lang="en-GB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373366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err="1" smtClean="0"/>
              <a:t>About</a:t>
            </a:r>
            <a:r>
              <a:rPr lang="pl-PL" b="1" smtClean="0"/>
              <a:t>…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smtClean="0"/>
              <a:t>„</a:t>
            </a:r>
            <a:r>
              <a:rPr lang="en-GB" sz="2400" smtClean="0"/>
              <a:t>Result </a:t>
            </a:r>
            <a:r>
              <a:rPr lang="en-GB" sz="2400"/>
              <a:t>of the project will be designed and developed by the partners </a:t>
            </a:r>
            <a:r>
              <a:rPr lang="en-GB" sz="2400" b="1"/>
              <a:t>innovative common tools for collaboration between students, enterprises and schools (teachers).</a:t>
            </a:r>
            <a:r>
              <a:rPr lang="en-GB" sz="2400"/>
              <a:t> </a:t>
            </a:r>
            <a:endParaRPr lang="pl-PL" sz="2400" smtClean="0"/>
          </a:p>
          <a:p>
            <a:pPr marL="0" indent="0">
              <a:buNone/>
            </a:pPr>
            <a:r>
              <a:rPr lang="en-GB" sz="2400" smtClean="0"/>
              <a:t>Those </a:t>
            </a:r>
            <a:r>
              <a:rPr lang="en-GB" sz="2400"/>
              <a:t>tools will be available as ICT solution with WWW interface designed for use in three main target groups:</a:t>
            </a:r>
          </a:p>
          <a:p>
            <a:pPr lvl="1"/>
            <a:r>
              <a:rPr lang="en-GB" sz="2400"/>
              <a:t>Coaches (enterprises, industry)</a:t>
            </a:r>
          </a:p>
          <a:p>
            <a:pPr lvl="1"/>
            <a:r>
              <a:rPr lang="en-GB" sz="2400"/>
              <a:t>Mentors (vocational school, university, high school)</a:t>
            </a:r>
          </a:p>
          <a:p>
            <a:pPr lvl="1"/>
            <a:r>
              <a:rPr lang="en-GB" sz="2400"/>
              <a:t>Students (vocational school, university, high school)</a:t>
            </a:r>
          </a:p>
          <a:p>
            <a:pPr marL="0" indent="0">
              <a:buNone/>
            </a:pPr>
            <a:r>
              <a:rPr lang="en-GB" sz="2400"/>
              <a:t>Project activities will concentrate on developing relations between students and enterprises for identification of students’ and enterprises’ needs and supporting their collaboration through mentoring and consulting activities</a:t>
            </a:r>
            <a:r>
              <a:rPr lang="en-GB" sz="2400" smtClean="0"/>
              <a:t>.</a:t>
            </a:r>
            <a:r>
              <a:rPr lang="pl-PL" sz="2400" smtClean="0"/>
              <a:t>”</a:t>
            </a:r>
            <a:endParaRPr lang="en-GB" sz="2400"/>
          </a:p>
          <a:p>
            <a:endParaRPr lang="en-GB" sz="240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496944" cy="365125"/>
          </a:xfrm>
        </p:spPr>
        <p:txBody>
          <a:bodyPr/>
          <a:lstStyle/>
          <a:p>
            <a:endParaRPr lang="pl-PL" sz="1600" b="1" i="1" smtClean="0">
              <a:solidFill>
                <a:schemeClr val="tx1"/>
              </a:solidFill>
            </a:endParaRPr>
          </a:p>
          <a:p>
            <a:r>
              <a:rPr lang="en-GB" sz="1600" b="1" i="1" smtClean="0">
                <a:solidFill>
                  <a:schemeClr val="tx1"/>
                </a:solidFill>
              </a:rPr>
              <a:t>Source: </a:t>
            </a:r>
            <a:r>
              <a:rPr lang="en-GB" sz="1600" b="1" i="1" smtClean="0">
                <a:solidFill>
                  <a:schemeClr val="tx1"/>
                </a:solidFill>
                <a:hlinkClick r:id="rId2"/>
              </a:rPr>
              <a:t>http://www.sp4ce.piap.pl/index.php</a:t>
            </a:r>
            <a:endParaRPr lang="pl-PL" sz="1600" b="1" i="1" smtClean="0">
              <a:solidFill>
                <a:schemeClr val="tx1"/>
              </a:solidFill>
            </a:endParaRPr>
          </a:p>
          <a:p>
            <a:endParaRPr lang="en-GB" sz="16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13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l-PL" b="1" dirty="0" err="1" smtClean="0"/>
              <a:t>Registered</a:t>
            </a:r>
            <a:r>
              <a:rPr lang="pl-PL" b="1" dirty="0" smtClean="0"/>
              <a:t> </a:t>
            </a:r>
            <a:r>
              <a:rPr lang="pl-PL" b="1" dirty="0" err="1" smtClean="0"/>
              <a:t>users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1874247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pl-PL" b="1" smtClean="0"/>
              <a:t>Thank you for your attention</a:t>
            </a:r>
            <a:br>
              <a:rPr lang="pl-PL" b="1" smtClean="0"/>
            </a:br>
            <a:r>
              <a:rPr lang="pl-PL" sz="3600" b="1" i="1" smtClean="0">
                <a:hlinkClick r:id="rId2"/>
              </a:rPr>
              <a:t>anka.grabowska@gmail.com</a:t>
            </a:r>
            <a:r>
              <a:rPr lang="pl-PL" sz="3600" b="1" i="1" smtClean="0"/>
              <a:t/>
            </a:r>
            <a:br>
              <a:rPr lang="pl-PL" sz="3600" b="1" i="1" smtClean="0"/>
            </a:br>
            <a:endParaRPr lang="en-GB" sz="3600" b="1" i="1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61048"/>
            <a:ext cx="2533650" cy="762000"/>
          </a:xfrm>
          <a:prstGeom prst="rect">
            <a:avLst/>
          </a:prstGeom>
        </p:spPr>
      </p:pic>
      <p:pic>
        <p:nvPicPr>
          <p:cNvPr id="5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1880" cy="997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60"/>
            <a:ext cx="3923928" cy="87633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928992" cy="365125"/>
          </a:xfrm>
        </p:spPr>
        <p:txBody>
          <a:bodyPr/>
          <a:lstStyle/>
          <a:p>
            <a:r>
              <a:rPr lang="en-GB" sz="1400" b="1" i="1" smtClean="0">
                <a:solidFill>
                  <a:schemeClr val="tx1"/>
                </a:solidFill>
              </a:rPr>
              <a:t>Project Strategic Partnership for Creativity and Entrepreneurship - SP4CE, 2014-1-PL1-KA200 - 003341</a:t>
            </a:r>
            <a:endParaRPr lang="en-GB" sz="14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3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Project timetable</a:t>
            </a:r>
            <a:endParaRPr lang="en-GB" b="1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229600" cy="3960440"/>
          </a:xfr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b="1" i="1" smtClean="0"/>
              <a:t>Source: Project Application</a:t>
            </a:r>
            <a:endParaRPr lang="en-GB" sz="1600" b="1" i="1"/>
          </a:p>
        </p:txBody>
      </p:sp>
    </p:spTree>
    <p:extLst>
      <p:ext uri="{BB962C8B-B14F-4D97-AF65-F5344CB8AC3E}">
        <p14:creationId xmlns:p14="http://schemas.microsoft.com/office/powerpoint/2010/main" val="352742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smtClean="0"/>
              <a:t>A1 by TUKE </a:t>
            </a:r>
            <a:endParaRPr lang="en-GB" sz="4000" b="1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altLang="sk-SK" sz="2400" u="sng"/>
              <a:t>SP4CE portal </a:t>
            </a:r>
            <a:r>
              <a:rPr lang="en-US" altLang="sk-SK" sz="2400"/>
              <a:t>in </a:t>
            </a:r>
            <a:r>
              <a:rPr lang="en-US" altLang="sk-SK" sz="2400" u="sng"/>
              <a:t>5 languages</a:t>
            </a:r>
            <a:r>
              <a:rPr lang="sk-SK" altLang="sk-SK" sz="2400" u="sng"/>
              <a:t> (English, Greek, Hungarian, Polish, Slovak)</a:t>
            </a:r>
            <a:r>
              <a:rPr lang="en-US" altLang="sk-SK" sz="2400"/>
              <a:t>: </a:t>
            </a:r>
            <a:endParaRPr lang="sk-SK" altLang="sk-SK" sz="2400"/>
          </a:p>
          <a:p>
            <a:pPr>
              <a:defRPr/>
            </a:pPr>
            <a:r>
              <a:rPr lang="en-US" altLang="sk-SK" sz="2400"/>
              <a:t>web2.0 based creativity enhancing site created according to the</a:t>
            </a:r>
            <a:r>
              <a:rPr lang="sk-SK" altLang="sk-SK" sz="2400"/>
              <a:t> </a:t>
            </a:r>
            <a:r>
              <a:rPr lang="en-US" altLang="sk-SK" sz="2400"/>
              <a:t>Open Innovation concept </a:t>
            </a:r>
            <a:endParaRPr lang="sk-SK" altLang="sk-SK" sz="2400"/>
          </a:p>
          <a:p>
            <a:pPr>
              <a:defRPr/>
            </a:pPr>
            <a:r>
              <a:rPr lang="en-US" altLang="sk-SK" sz="2400"/>
              <a:t>will host the Knowledge Generating House with Innovation</a:t>
            </a:r>
            <a:r>
              <a:rPr lang="sk-SK" altLang="sk-SK" sz="2400"/>
              <a:t> </a:t>
            </a:r>
            <a:r>
              <a:rPr lang="en-US" altLang="sk-SK" sz="2400"/>
              <a:t>e-Learning Rooms</a:t>
            </a:r>
            <a:endParaRPr lang="sk-SK" altLang="sk-SK" sz="2400"/>
          </a:p>
          <a:p>
            <a:pPr>
              <a:defRPr/>
            </a:pPr>
            <a:r>
              <a:rPr lang="en-US" altLang="sk-SK" sz="2400"/>
              <a:t>online spaces for brainstorming and mind-mapping</a:t>
            </a:r>
            <a:endParaRPr lang="sk-SK" altLang="sk-SK" sz="2400"/>
          </a:p>
          <a:p>
            <a:pPr>
              <a:defRPr/>
            </a:pPr>
            <a:r>
              <a:rPr lang="en-US" altLang="sk-SK" sz="2400"/>
              <a:t>generating &amp;</a:t>
            </a:r>
            <a:r>
              <a:rPr lang="sk-SK" altLang="sk-SK" sz="2400"/>
              <a:t> </a:t>
            </a:r>
            <a:r>
              <a:rPr lang="en-US" altLang="sk-SK" sz="2400"/>
              <a:t>publishing ideas and making solutions to the published problems &amp; questions</a:t>
            </a:r>
            <a:endParaRPr lang="sk-SK" altLang="sk-SK" sz="2400"/>
          </a:p>
          <a:p>
            <a:pPr>
              <a:defRPr/>
            </a:pPr>
            <a:r>
              <a:rPr lang="en-US" altLang="sk-SK" sz="2400"/>
              <a:t>online</a:t>
            </a:r>
            <a:r>
              <a:rPr lang="sk-SK" altLang="sk-SK" sz="2400"/>
              <a:t> </a:t>
            </a:r>
            <a:r>
              <a:rPr lang="en-US" altLang="sk-SK" sz="2400"/>
              <a:t>collaboration spaces for mentoring and coaching</a:t>
            </a:r>
            <a:endParaRPr lang="sk-SK" altLang="sk-SK" sz="2400"/>
          </a:p>
          <a:p>
            <a:pPr>
              <a:defRPr/>
            </a:pPr>
            <a:r>
              <a:rPr lang="en-US" altLang="sk-SK" sz="2400"/>
              <a:t>repository of accepted and/or</a:t>
            </a:r>
            <a:r>
              <a:rPr lang="sk-SK" altLang="sk-SK" sz="2400"/>
              <a:t> </a:t>
            </a:r>
            <a:r>
              <a:rPr lang="en-US" altLang="sk-SK" sz="2400"/>
              <a:t>implemented solutions</a:t>
            </a:r>
          </a:p>
        </p:txBody>
      </p:sp>
    </p:spTree>
    <p:extLst>
      <p:ext uri="{BB962C8B-B14F-4D97-AF65-F5344CB8AC3E}">
        <p14:creationId xmlns:p14="http://schemas.microsoft.com/office/powerpoint/2010/main" val="281742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A1 by TUKE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sz="3400" b="1" dirty="0" err="1"/>
              <a:t>TUKE</a:t>
            </a:r>
            <a:r>
              <a:rPr lang="en-US" sz="3400" b="1" dirty="0"/>
              <a:t> </a:t>
            </a:r>
            <a:r>
              <a:rPr lang="sk-SK" sz="3400" b="1" dirty="0"/>
              <a:t>-</a:t>
            </a:r>
            <a:r>
              <a:rPr lang="en-US" sz="3400" b="1" dirty="0"/>
              <a:t>leader </a:t>
            </a:r>
            <a:endParaRPr lang="sk-SK" sz="3400" b="1" dirty="0"/>
          </a:p>
          <a:p>
            <a:pPr>
              <a:defRPr/>
            </a:pPr>
            <a:r>
              <a:rPr lang="en-US" sz="3400" dirty="0" smtClean="0"/>
              <a:t>P</a:t>
            </a:r>
            <a:r>
              <a:rPr lang="pl-PL" sz="3400" dirty="0" smtClean="0"/>
              <a:t>RO</a:t>
            </a:r>
            <a:r>
              <a:rPr lang="en-US" sz="3400" dirty="0" smtClean="0"/>
              <a:t>-</a:t>
            </a:r>
            <a:r>
              <a:rPr lang="pl-PL" sz="3400" dirty="0" err="1" smtClean="0"/>
              <a:t>MED</a:t>
            </a:r>
            <a:r>
              <a:rPr lang="en-US" sz="3400" dirty="0" smtClean="0"/>
              <a:t> </a:t>
            </a:r>
            <a:r>
              <a:rPr lang="sk-SK" sz="3400" dirty="0"/>
              <a:t>–</a:t>
            </a:r>
            <a:r>
              <a:rPr lang="en-US" sz="3400" u="sng" dirty="0"/>
              <a:t>initial</a:t>
            </a:r>
            <a:r>
              <a:rPr lang="sk-SK" sz="3400" u="sng" dirty="0"/>
              <a:t> </a:t>
            </a:r>
            <a:r>
              <a:rPr lang="en-US" sz="3400" u="sng" dirty="0"/>
              <a:t>development, portal functionality and graphic concepts</a:t>
            </a:r>
            <a:endParaRPr lang="en-US" sz="3400" dirty="0"/>
          </a:p>
          <a:p>
            <a:pPr>
              <a:defRPr/>
            </a:pPr>
            <a:r>
              <a:rPr lang="en-US" sz="3400" dirty="0" err="1"/>
              <a:t>PIAP</a:t>
            </a:r>
            <a:r>
              <a:rPr lang="en-US" sz="3400" dirty="0"/>
              <a:t> </a:t>
            </a:r>
            <a:r>
              <a:rPr lang="sk-SK" sz="3400" dirty="0"/>
              <a:t>- </a:t>
            </a:r>
            <a:r>
              <a:rPr lang="en-US" sz="3400" dirty="0"/>
              <a:t>analysis of </a:t>
            </a:r>
            <a:r>
              <a:rPr lang="en-US" sz="3400" u="sng" dirty="0"/>
              <a:t>all target users</a:t>
            </a:r>
            <a:r>
              <a:rPr lang="sk-SK" sz="3400" u="sng" dirty="0"/>
              <a:t> </a:t>
            </a:r>
            <a:r>
              <a:rPr lang="en-US" sz="3400" u="sng" dirty="0"/>
              <a:t>needs, portal policy and testing condition</a:t>
            </a:r>
            <a:r>
              <a:rPr lang="sk-SK" sz="3400" u="sng" dirty="0"/>
              <a:t> </a:t>
            </a:r>
            <a:r>
              <a:rPr lang="en-US" sz="3400" u="sng" dirty="0"/>
              <a:t>definitions</a:t>
            </a:r>
            <a:endParaRPr lang="sk-SK" sz="3400" dirty="0"/>
          </a:p>
          <a:p>
            <a:pPr>
              <a:defRPr/>
            </a:pPr>
            <a:r>
              <a:rPr lang="en-US" sz="3400" dirty="0" err="1"/>
              <a:t>TUKE</a:t>
            </a:r>
            <a:r>
              <a:rPr lang="en-US" sz="3400" dirty="0"/>
              <a:t> </a:t>
            </a:r>
            <a:r>
              <a:rPr lang="sk-SK" sz="3400" dirty="0"/>
              <a:t>- </a:t>
            </a:r>
            <a:r>
              <a:rPr lang="en-US" sz="3400" dirty="0"/>
              <a:t>initial </a:t>
            </a:r>
            <a:r>
              <a:rPr lang="en-US" sz="3400" u="sng" dirty="0"/>
              <a:t>concept, shape design, functional</a:t>
            </a:r>
            <a:r>
              <a:rPr lang="sk-SK" sz="3400" u="sng" dirty="0"/>
              <a:t> </a:t>
            </a:r>
            <a:r>
              <a:rPr lang="en-US" sz="3400" u="sng" dirty="0"/>
              <a:t>specification</a:t>
            </a:r>
            <a:endParaRPr lang="en-US" sz="3400" dirty="0"/>
          </a:p>
          <a:p>
            <a:pPr>
              <a:defRPr/>
            </a:pPr>
            <a:r>
              <a:rPr lang="en-US" sz="3400" dirty="0"/>
              <a:t>IDEC </a:t>
            </a:r>
            <a:r>
              <a:rPr lang="sk-SK" sz="3400" dirty="0"/>
              <a:t>- </a:t>
            </a:r>
            <a:r>
              <a:rPr lang="en-US" sz="3400" dirty="0"/>
              <a:t>concept and specification from</a:t>
            </a:r>
            <a:r>
              <a:rPr lang="sk-SK" sz="3400" dirty="0"/>
              <a:t> </a:t>
            </a:r>
            <a:r>
              <a:rPr lang="en-US" sz="3400" u="sng" dirty="0"/>
              <a:t>consultants needs </a:t>
            </a:r>
            <a:r>
              <a:rPr lang="en-US" sz="3400" dirty="0"/>
              <a:t>point of view.</a:t>
            </a:r>
          </a:p>
          <a:p>
            <a:pPr>
              <a:defRPr/>
            </a:pPr>
            <a:r>
              <a:rPr lang="en-US" sz="3400" dirty="0"/>
              <a:t>All partners will participate in testing, feedback collection and </a:t>
            </a:r>
            <a:r>
              <a:rPr lang="en-US" sz="3400" dirty="0" smtClean="0"/>
              <a:t>will</a:t>
            </a:r>
            <a:r>
              <a:rPr lang="pl-PL" sz="3400" dirty="0" smtClean="0"/>
              <a:t> </a:t>
            </a:r>
            <a:r>
              <a:rPr lang="en-US" sz="3400" dirty="0" smtClean="0"/>
              <a:t>support </a:t>
            </a:r>
            <a:r>
              <a:rPr lang="en-US" sz="3400" dirty="0"/>
              <a:t>system specification</a:t>
            </a:r>
            <a:endParaRPr lang="sk-SK" sz="3400" dirty="0"/>
          </a:p>
          <a:p>
            <a:pPr marL="0" indent="0">
              <a:buFontTx/>
              <a:buNone/>
              <a:defRPr/>
            </a:pPr>
            <a:endParaRPr lang="sk-SK" sz="3400" dirty="0"/>
          </a:p>
          <a:p>
            <a:pPr marL="0" indent="0" algn="ctr">
              <a:buFontTx/>
              <a:buNone/>
              <a:defRPr/>
            </a:pPr>
            <a:r>
              <a:rPr lang="sk-SK" sz="3400" b="1" dirty="0">
                <a:solidFill>
                  <a:srgbClr val="FF0000"/>
                </a:solidFill>
              </a:rPr>
              <a:t>from </a:t>
            </a:r>
            <a:r>
              <a:rPr lang="en-US" sz="3400" b="1" dirty="0">
                <a:solidFill>
                  <a:srgbClr val="FF0000"/>
                </a:solidFill>
              </a:rPr>
              <a:t>01-09-2014</a:t>
            </a:r>
            <a:r>
              <a:rPr lang="sk-SK" sz="3400" b="1" dirty="0">
                <a:solidFill>
                  <a:srgbClr val="FF0000"/>
                </a:solidFill>
              </a:rPr>
              <a:t> till </a:t>
            </a:r>
            <a:r>
              <a:rPr lang="en-US" sz="3400" b="1" dirty="0">
                <a:solidFill>
                  <a:srgbClr val="FF0000"/>
                </a:solidFill>
              </a:rPr>
              <a:t>30-06-2015</a:t>
            </a:r>
            <a:endParaRPr lang="sk-SK" sz="3400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15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smtClean="0"/>
              <a:t>A1 by TUKE</a:t>
            </a:r>
            <a:br>
              <a:rPr lang="pl-PL" b="1" smtClean="0"/>
            </a:br>
            <a:r>
              <a:rPr lang="en-US" altLang="en-US" b="1"/>
              <a:t>Planned portal functions and </a:t>
            </a:r>
            <a:r>
              <a:rPr lang="en-US" altLang="en-US" b="1" smtClean="0"/>
              <a:t>content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b="1"/>
              <a:t>Problems to be solved, questions to be answered</a:t>
            </a:r>
          </a:p>
          <a:p>
            <a:pPr marL="0" indent="0">
              <a:buFontTx/>
              <a:buNone/>
              <a:defRPr/>
            </a:pPr>
            <a:r>
              <a:rPr lang="sk-SK" smtClean="0"/>
              <a:t>	</a:t>
            </a:r>
            <a:r>
              <a:rPr lang="en-US" smtClean="0"/>
              <a:t>o these </a:t>
            </a:r>
            <a:r>
              <a:rPr lang="en-US"/>
              <a:t>can be published by anybody; within the project the</a:t>
            </a:r>
            <a:r>
              <a:rPr lang="sk-SK"/>
              <a:t> enterprises will publish them</a:t>
            </a:r>
          </a:p>
          <a:p>
            <a:pPr>
              <a:defRPr/>
            </a:pPr>
            <a:r>
              <a:rPr lang="en-US" b="1"/>
              <a:t>Creation of the teams which want to work towards the problem</a:t>
            </a:r>
            <a:r>
              <a:rPr lang="sk-SK" b="1"/>
              <a:t> solution</a:t>
            </a:r>
          </a:p>
          <a:p>
            <a:pPr marL="0" indent="0">
              <a:buFontTx/>
              <a:buNone/>
              <a:defRPr/>
            </a:pPr>
            <a:r>
              <a:rPr lang="sk-SK"/>
              <a:t>	o discussion room, blog.</a:t>
            </a:r>
          </a:p>
          <a:p>
            <a:pPr>
              <a:defRPr/>
            </a:pPr>
            <a:r>
              <a:rPr lang="en-US" b="1"/>
              <a:t>Work for teams or individuals to develop the solution</a:t>
            </a:r>
          </a:p>
          <a:p>
            <a:pPr>
              <a:defRPr/>
            </a:pPr>
            <a:r>
              <a:rPr lang="sk-SK" b="1"/>
              <a:t>Mentoring &amp; coaching</a:t>
            </a:r>
          </a:p>
          <a:p>
            <a:pPr marL="0" indent="0">
              <a:buFontTx/>
              <a:buNone/>
              <a:defRPr/>
            </a:pPr>
            <a:r>
              <a:rPr lang="sk-SK"/>
              <a:t>	</a:t>
            </a:r>
            <a:r>
              <a:rPr lang="en-US"/>
              <a:t>o Teams‘ support provided by mentors (from </a:t>
            </a:r>
            <a:r>
              <a:rPr lang="en-US" err="1" smtClean="0"/>
              <a:t>amo</a:t>
            </a:r>
            <a:r>
              <a:rPr lang="pl-PL" smtClean="0"/>
              <a:t>n</a:t>
            </a:r>
            <a:r>
              <a:rPr lang="en-US" smtClean="0"/>
              <a:t>g </a:t>
            </a:r>
            <a:r>
              <a:rPr lang="en-US"/>
              <a:t>the teacher)</a:t>
            </a:r>
            <a:r>
              <a:rPr lang="sk-SK"/>
              <a:t> </a:t>
            </a:r>
            <a:r>
              <a:rPr lang="en-US"/>
              <a:t>and coaches (from among the enterprises staff) &amp; communication</a:t>
            </a:r>
            <a:r>
              <a:rPr lang="sk-SK"/>
              <a:t> with them</a:t>
            </a:r>
          </a:p>
          <a:p>
            <a:pPr>
              <a:defRPr/>
            </a:pPr>
            <a:r>
              <a:rPr lang="sk-SK" b="1"/>
              <a:t>Presentation of developed solutions</a:t>
            </a:r>
          </a:p>
          <a:p>
            <a:pPr>
              <a:defRPr/>
            </a:pPr>
            <a:r>
              <a:rPr lang="en-US" b="1"/>
              <a:t>Publishing of the chosen solution</a:t>
            </a:r>
          </a:p>
          <a:p>
            <a:pPr>
              <a:defRPr/>
            </a:pPr>
            <a:r>
              <a:rPr lang="en-US" b="1"/>
              <a:t>Repository of the accepted and implemented solutions to the</a:t>
            </a:r>
            <a:r>
              <a:rPr lang="sk-SK" b="1"/>
              <a:t> </a:t>
            </a:r>
            <a:r>
              <a:rPr lang="en-US" b="1"/>
              <a:t>various problems available to general public</a:t>
            </a:r>
          </a:p>
          <a:p>
            <a:pPr>
              <a:defRPr/>
            </a:pPr>
            <a:r>
              <a:rPr lang="en-US" b="1"/>
              <a:t>Support of international cooperation</a:t>
            </a:r>
            <a:r>
              <a:rPr lang="en-US"/>
              <a:t> towards the solutions to</a:t>
            </a:r>
            <a:r>
              <a:rPr lang="sk-SK"/>
              <a:t> </a:t>
            </a:r>
            <a:r>
              <a:rPr lang="en-US"/>
              <a:t>various problems in 5 languages, including English language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6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A2 by PRO-MED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User requirements</a:t>
            </a:r>
            <a:r>
              <a:rPr lang="pl-PL" dirty="0" smtClean="0"/>
              <a:t> for SP4CE portal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formulated</a:t>
            </a:r>
            <a:r>
              <a:rPr lang="pl-PL" dirty="0" smtClean="0"/>
              <a:t> by </a:t>
            </a:r>
            <a:r>
              <a:rPr lang="pl-PL" dirty="0" err="1" smtClean="0"/>
              <a:t>TUKE</a:t>
            </a:r>
            <a:r>
              <a:rPr lang="pl-PL" dirty="0" smtClean="0"/>
              <a:t>, the </a:t>
            </a:r>
            <a:r>
              <a:rPr lang="pl-PL" dirty="0" err="1" smtClean="0"/>
              <a:t>questionnaire</a:t>
            </a:r>
            <a:r>
              <a:rPr lang="pl-PL" dirty="0" smtClean="0"/>
              <a:t> was </a:t>
            </a:r>
            <a:r>
              <a:rPr lang="pl-PL" dirty="0" err="1" smtClean="0"/>
              <a:t>filled</a:t>
            </a:r>
            <a:r>
              <a:rPr lang="pl-PL" dirty="0" smtClean="0"/>
              <a:t> in and </a:t>
            </a:r>
            <a:r>
              <a:rPr lang="pl-PL" dirty="0" err="1" smtClean="0"/>
              <a:t>sent</a:t>
            </a:r>
            <a:r>
              <a:rPr lang="pl-PL" dirty="0" smtClean="0"/>
              <a:t>.</a:t>
            </a:r>
          </a:p>
          <a:p>
            <a:r>
              <a:rPr lang="pl-PL" dirty="0" smtClean="0"/>
              <a:t>On the </a:t>
            </a:r>
            <a:r>
              <a:rPr lang="pl-PL" dirty="0" err="1" smtClean="0"/>
              <a:t>basis</a:t>
            </a:r>
            <a:r>
              <a:rPr lang="pl-PL" dirty="0" smtClean="0"/>
              <a:t> of </a:t>
            </a:r>
            <a:r>
              <a:rPr lang="pl-PL" dirty="0" err="1" smtClean="0"/>
              <a:t>research</a:t>
            </a:r>
            <a:r>
              <a:rPr lang="pl-PL" dirty="0" smtClean="0"/>
              <a:t> and </a:t>
            </a:r>
            <a:r>
              <a:rPr lang="pl-PL" dirty="0" err="1" smtClean="0"/>
              <a:t>consultations</a:t>
            </a:r>
            <a:r>
              <a:rPr lang="pl-PL" dirty="0" smtClean="0"/>
              <a:t>  </a:t>
            </a:r>
            <a:r>
              <a:rPr lang="pl-PL" dirty="0"/>
              <a:t>with </a:t>
            </a:r>
            <a:r>
              <a:rPr lang="pl-PL" dirty="0" err="1"/>
              <a:t>ICT</a:t>
            </a:r>
            <a:r>
              <a:rPr lang="pl-PL" dirty="0"/>
              <a:t> </a:t>
            </a:r>
            <a:r>
              <a:rPr lang="pl-PL" dirty="0" err="1" smtClean="0"/>
              <a:t>experts</a:t>
            </a:r>
            <a:r>
              <a:rPr lang="pl-PL" dirty="0" smtClean="0"/>
              <a:t> from CI </a:t>
            </a:r>
            <a:r>
              <a:rPr lang="pl-PL" dirty="0" err="1" smtClean="0"/>
              <a:t>TASK</a:t>
            </a:r>
            <a:r>
              <a:rPr lang="pl-PL" dirty="0" smtClean="0"/>
              <a:t> (</a:t>
            </a:r>
            <a:r>
              <a:rPr lang="en-GB" dirty="0"/>
              <a:t>Academic Computer Centre in </a:t>
            </a:r>
            <a:r>
              <a:rPr lang="en-GB" dirty="0" smtClean="0"/>
              <a:t>Gdansk</a:t>
            </a:r>
            <a:r>
              <a:rPr lang="pl-PL" dirty="0" smtClean="0"/>
              <a:t>) and GUT (</a:t>
            </a:r>
            <a:r>
              <a:rPr lang="pl-PL" dirty="0" err="1" smtClean="0"/>
              <a:t>Gdansk</a:t>
            </a:r>
            <a:r>
              <a:rPr lang="pl-PL" dirty="0" smtClean="0"/>
              <a:t> University of Technology) the choice of Open </a:t>
            </a:r>
            <a:r>
              <a:rPr lang="pl-PL" dirty="0"/>
              <a:t>Source </a:t>
            </a:r>
            <a:r>
              <a:rPr lang="pl-PL" dirty="0" err="1" smtClean="0"/>
              <a:t>solution</a:t>
            </a:r>
            <a:r>
              <a:rPr lang="pl-PL" dirty="0" smtClean="0"/>
              <a:t> for SP4CE platform was </a:t>
            </a:r>
            <a:r>
              <a:rPr lang="pl-PL" dirty="0" err="1" smtClean="0"/>
              <a:t>done</a:t>
            </a:r>
            <a:r>
              <a:rPr lang="pl-PL" dirty="0"/>
              <a:t>.</a:t>
            </a:r>
            <a:endParaRPr lang="pl-PL" dirty="0" smtClean="0"/>
          </a:p>
          <a:p>
            <a:r>
              <a:rPr lang="pl-PL" dirty="0" smtClean="0"/>
              <a:t>As a </a:t>
            </a:r>
            <a:r>
              <a:rPr lang="pl-PL" dirty="0" err="1" smtClean="0"/>
              <a:t>result</a:t>
            </a:r>
            <a:r>
              <a:rPr lang="pl-PL" dirty="0" smtClean="0"/>
              <a:t> the platform </a:t>
            </a:r>
            <a:r>
              <a:rPr lang="pl-PL" dirty="0" err="1" smtClean="0"/>
              <a:t>Moodle</a:t>
            </a:r>
            <a:r>
              <a:rPr lang="pl-PL" dirty="0" smtClean="0"/>
              <a:t> was </a:t>
            </a:r>
            <a:r>
              <a:rPr lang="pl-PL" dirty="0" err="1" smtClean="0"/>
              <a:t>chosen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References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etee2015.pg.edu.pl/documents/27955100/0/ZN_WEiA_PG_41.pdf</a:t>
            </a:r>
            <a:endParaRPr lang="pl-PL" dirty="0" smtClean="0"/>
          </a:p>
          <a:p>
            <a:pPr lvl="1"/>
            <a:r>
              <a:rPr lang="pl-PL" dirty="0" smtClean="0">
                <a:hlinkClick r:id="rId3"/>
              </a:rPr>
              <a:t>http</a:t>
            </a:r>
            <a:r>
              <a:rPr lang="pl-PL" dirty="0">
                <a:hlinkClick r:id="rId3"/>
              </a:rPr>
              <a:t>://slideplayer.com/slide/7061209</a:t>
            </a:r>
            <a:r>
              <a:rPr lang="pl-PL" dirty="0" smtClean="0">
                <a:hlinkClick r:id="rId3"/>
              </a:rPr>
              <a:t>/</a:t>
            </a:r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17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smtClean="0"/>
              <a:t>A2 by PRO-MED </a:t>
            </a:r>
            <a:br>
              <a:rPr lang="pl-PL" b="1" smtClean="0"/>
            </a:br>
            <a:r>
              <a:rPr lang="pl-PL" b="1" smtClean="0"/>
              <a:t>January – </a:t>
            </a:r>
            <a:r>
              <a:rPr lang="pl-PL" b="1" err="1" smtClean="0"/>
              <a:t>February</a:t>
            </a:r>
            <a:r>
              <a:rPr lang="pl-PL" b="1" smtClean="0"/>
              <a:t> 2015 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8136904" cy="365125"/>
          </a:xfrm>
        </p:spPr>
        <p:txBody>
          <a:bodyPr/>
          <a:lstStyle/>
          <a:p>
            <a:r>
              <a:rPr lang="pl-PL" sz="1600" b="1" i="1" smtClean="0">
                <a:hlinkClick r:id="rId2"/>
              </a:rPr>
              <a:t>http</a:t>
            </a:r>
            <a:r>
              <a:rPr lang="pl-PL" sz="1600" b="1" i="1">
                <a:hlinkClick r:id="rId2"/>
              </a:rPr>
              <a:t>://moodle4teachers.org/course/index.php?categoryid=14</a:t>
            </a:r>
            <a:r>
              <a:rPr lang="pl-PL" sz="1600" b="1" i="1"/>
              <a:t> </a:t>
            </a:r>
          </a:p>
          <a:p>
            <a:endParaRPr lang="en-GB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524328" cy="423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0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smtClean="0"/>
              <a:t>A2 by PRO-MED</a:t>
            </a:r>
            <a:br>
              <a:rPr lang="pl-PL" b="1" smtClean="0"/>
            </a:br>
            <a:r>
              <a:rPr lang="pl-PL" b="1" err="1" smtClean="0"/>
              <a:t>April</a:t>
            </a:r>
            <a:r>
              <a:rPr lang="pl-PL" b="1" smtClean="0"/>
              <a:t> 2015</a:t>
            </a:r>
            <a:endParaRPr lang="en-GB" b="1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600994"/>
            <a:ext cx="7962900" cy="4524375"/>
          </a:xfr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i="1">
                <a:hlinkClick r:id="rId3"/>
              </a:rPr>
              <a:t>https://courses.os.niwa.gda.pl/</a:t>
            </a:r>
            <a:endParaRPr lang="pl-PL" sz="1600" b="1" i="1"/>
          </a:p>
          <a:p>
            <a:endParaRPr lang="en-GB" sz="1600" b="1" i="1"/>
          </a:p>
        </p:txBody>
      </p:sp>
    </p:spTree>
    <p:extLst>
      <p:ext uri="{BB962C8B-B14F-4D97-AF65-F5344CB8AC3E}">
        <p14:creationId xmlns:p14="http://schemas.microsoft.com/office/powerpoint/2010/main" val="13126764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474</Words>
  <Application>Microsoft Office PowerPoint</Application>
  <PresentationFormat>Pokaz na ekranie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O1 – A2 Implementation of SP4CE portal Warsaw, 15.10.2015</vt:lpstr>
      <vt:lpstr>About…</vt:lpstr>
      <vt:lpstr>Project timetable</vt:lpstr>
      <vt:lpstr>A1 by TUKE </vt:lpstr>
      <vt:lpstr>A1 by TUKE</vt:lpstr>
      <vt:lpstr>A1 by TUKE Planned portal functions and content</vt:lpstr>
      <vt:lpstr>A2 by PRO-MED</vt:lpstr>
      <vt:lpstr>A2 by PRO-MED  January – February 2015 </vt:lpstr>
      <vt:lpstr>A2 by PRO-MED April 2015</vt:lpstr>
      <vt:lpstr>A2 by PRO-MED from January 2015 </vt:lpstr>
      <vt:lpstr>SP4CE Moodle platform (ENG)</vt:lpstr>
      <vt:lpstr>SP4CE Moodle platform (HU)</vt:lpstr>
      <vt:lpstr>SP4CE Moodle platform (PL)</vt:lpstr>
      <vt:lpstr>SP4CE Moodle platform (SK)</vt:lpstr>
      <vt:lpstr>SP4CE Moodle platform (EL)</vt:lpstr>
      <vt:lpstr>What is next?</vt:lpstr>
      <vt:lpstr> Moodle MOOC (1) https://learn.moodle.net/ </vt:lpstr>
      <vt:lpstr>Moodle MOOC (2) </vt:lpstr>
      <vt:lpstr>Let’s gather experiences,  change ideas, build the prototype… </vt:lpstr>
      <vt:lpstr>Registered users</vt:lpstr>
      <vt:lpstr>Thank you for your attention anka.grabowska@gmail.com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PRO-MED sp. z o. o.</dc:title>
  <dc:creator>ASG</dc:creator>
  <cp:lastModifiedBy>ASG</cp:lastModifiedBy>
  <cp:revision>70</cp:revision>
  <dcterms:created xsi:type="dcterms:W3CDTF">2014-11-06T15:39:08Z</dcterms:created>
  <dcterms:modified xsi:type="dcterms:W3CDTF">2015-10-09T15:41:17Z</dcterms:modified>
</cp:coreProperties>
</file>