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63" r:id="rId4"/>
    <p:sldId id="268" r:id="rId5"/>
    <p:sldId id="271" r:id="rId6"/>
    <p:sldId id="270" r:id="rId7"/>
    <p:sldId id="272" r:id="rId8"/>
    <p:sldId id="275" r:id="rId9"/>
    <p:sldId id="276" r:id="rId10"/>
    <p:sldId id="277" r:id="rId11"/>
    <p:sldId id="278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34A08-293B-4B25-9F8F-E98C1D0E2870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07DD5-5766-48B2-B1F0-59F38D1AC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032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07DD5-5766-48B2-B1F0-59F38D1AC49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907DD5-5766-48B2-B1F0-59F38D1AC49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515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36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68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4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58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29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4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997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1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63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9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7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3D26E-9460-4CD7-A572-6E15BCD329F5}" type="datetimeFigureOut">
              <a:rPr lang="en-GB" smtClean="0"/>
              <a:t>09/10/2015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19AB0-0E3D-4EE6-8882-8DB91FFFD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42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anka.grabowska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jatobym.moodle.pl/mod/forum/view.php?id=11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mailto:anka.grabowska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openinn.eu/" TargetMode="External"/><Relationship Id="rId7" Type="http://schemas.openxmlformats.org/officeDocument/2006/relationships/hyperlink" Target="https://www.youtube.com/watch?v=KH2BvLG22W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feature=player_embedded&amp;v=Nhg0XyvXBR8" TargetMode="External"/><Relationship Id="rId5" Type="http://schemas.openxmlformats.org/officeDocument/2006/relationships/hyperlink" Target="http://slidespeech.com/s/p44cYgoMen/#slide0-slide" TargetMode="External"/><Relationship Id="rId4" Type="http://schemas.openxmlformats.org/officeDocument/2006/relationships/hyperlink" Target="https://youtu.be/4yx4WxD6u_Q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cisgteMKxQ" TargetMode="External"/><Relationship Id="rId2" Type="http://schemas.openxmlformats.org/officeDocument/2006/relationships/hyperlink" Target="https://en.wikipedia.org/wiki/Comparison_of_screencasting_softwa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hacks.net/overview-best-video-screen-capture-software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RDuLNvbppGI&amp;feature=youtu.be" TargetMode="External"/><Relationship Id="rId3" Type="http://schemas.openxmlformats.org/officeDocument/2006/relationships/hyperlink" Target="http://www.screencast-o-matic.com/" TargetMode="External"/><Relationship Id="rId7" Type="http://schemas.openxmlformats.org/officeDocument/2006/relationships/hyperlink" Target="https://sites.google.com/a/slidespeech.com/slidespeech-faq/home" TargetMode="External"/><Relationship Id="rId2" Type="http://schemas.openxmlformats.org/officeDocument/2006/relationships/hyperlink" Target="mailto:anka.grabowska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lidespeech.com/" TargetMode="External"/><Relationship Id="rId5" Type="http://schemas.openxmlformats.org/officeDocument/2006/relationships/hyperlink" Target="https://www.youtube.com/watch?v=D4rk5ACdGk4" TargetMode="External"/><Relationship Id="rId4" Type="http://schemas.openxmlformats.org/officeDocument/2006/relationships/hyperlink" Target="https://www.youtube.com/watch?v=jADJ_OoSnm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O2 – A1</a:t>
            </a:r>
            <a:br>
              <a:rPr lang="pl-PL" b="1" dirty="0" smtClean="0"/>
            </a:br>
            <a:r>
              <a:rPr lang="pl-PL" b="1" dirty="0" smtClean="0"/>
              <a:t>Guidelines for consultants (enterprises)</a:t>
            </a:r>
            <a:br>
              <a:rPr lang="pl-PL" b="1" dirty="0" smtClean="0"/>
            </a:br>
            <a:r>
              <a:rPr lang="pl-PL" sz="2800" b="1" dirty="0" smtClean="0"/>
              <a:t>Warsaw, 15.10.2015</a:t>
            </a:r>
            <a:endParaRPr lang="en-GB" sz="28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723" y="3602732"/>
            <a:ext cx="6400800" cy="2418556"/>
          </a:xfrm>
        </p:spPr>
        <p:txBody>
          <a:bodyPr>
            <a:normAutofit/>
          </a:bodyPr>
          <a:lstStyle/>
          <a:p>
            <a:endParaRPr lang="pl-PL" sz="2800" i="1" dirty="0" smtClean="0">
              <a:hlinkClick r:id="rId2"/>
            </a:endParaRPr>
          </a:p>
          <a:p>
            <a:r>
              <a:rPr lang="pl-PL" sz="2400" i="1" dirty="0" smtClean="0">
                <a:hlinkClick r:id="rId2"/>
              </a:rPr>
              <a:t>anka.grabowska@gmail.com</a:t>
            </a:r>
            <a:endParaRPr lang="pl-PL" sz="2400" i="1" dirty="0" smtClean="0"/>
          </a:p>
          <a:p>
            <a:endParaRPr lang="pl-PL" sz="2800" i="1" dirty="0"/>
          </a:p>
          <a:p>
            <a:endParaRPr lang="pl-PL" i="1" dirty="0" smtClean="0"/>
          </a:p>
          <a:p>
            <a:endParaRPr lang="en-GB" i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91880" cy="9974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8860"/>
            <a:ext cx="3923928" cy="876337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784976" cy="365125"/>
          </a:xfrm>
        </p:spPr>
        <p:txBody>
          <a:bodyPr/>
          <a:lstStyle/>
          <a:p>
            <a:r>
              <a:rPr lang="en-GB" sz="1400" b="1" i="1" dirty="0" smtClean="0">
                <a:solidFill>
                  <a:schemeClr val="tx1"/>
                </a:solidFill>
              </a:rPr>
              <a:t>Project Strategic Partnership for Creativity and Entrepreneurship</a:t>
            </a:r>
            <a:r>
              <a:rPr lang="pl-PL" sz="1400" b="1" i="1" dirty="0">
                <a:solidFill>
                  <a:schemeClr val="tx1"/>
                </a:solidFill>
              </a:rPr>
              <a:t> </a:t>
            </a:r>
            <a:r>
              <a:rPr lang="pl-PL" sz="1400" b="1" i="1" dirty="0" smtClean="0">
                <a:solidFill>
                  <a:schemeClr val="tx1"/>
                </a:solidFill>
              </a:rPr>
              <a:t>-</a:t>
            </a:r>
            <a:r>
              <a:rPr lang="en-GB" sz="1400" b="1" i="1" dirty="0" smtClean="0">
                <a:solidFill>
                  <a:schemeClr val="tx1"/>
                </a:solidFill>
              </a:rPr>
              <a:t> SP4CE</a:t>
            </a:r>
            <a:r>
              <a:rPr lang="pl-PL" sz="1400" b="1" i="1" dirty="0" smtClean="0">
                <a:solidFill>
                  <a:schemeClr val="tx1"/>
                </a:solidFill>
              </a:rPr>
              <a:t>, </a:t>
            </a:r>
            <a:r>
              <a:rPr lang="en-GB" altLang="sk-SK" sz="1400" b="1" i="1" dirty="0" smtClean="0">
                <a:solidFill>
                  <a:schemeClr val="tx1"/>
                </a:solidFill>
              </a:rPr>
              <a:t>2014-1-PL1-KA200 </a:t>
            </a:r>
            <a:r>
              <a:rPr lang="en-GB" altLang="sk-SK" sz="1400" b="1" i="1" dirty="0">
                <a:solidFill>
                  <a:schemeClr val="tx1"/>
                </a:solidFill>
              </a:rPr>
              <a:t>- 003341</a:t>
            </a:r>
            <a:r>
              <a:rPr lang="en-GB" altLang="sk-SK" b="1" i="1" dirty="0">
                <a:solidFill>
                  <a:schemeClr val="tx1"/>
                </a:solidFill>
              </a:rPr>
              <a:t> </a:t>
            </a:r>
            <a:endParaRPr lang="en-GB" b="1" i="1" dirty="0">
              <a:solidFill>
                <a:schemeClr val="tx1"/>
              </a:solidFill>
            </a:endParaRPr>
          </a:p>
        </p:txBody>
      </p:sp>
      <p:pic>
        <p:nvPicPr>
          <p:cNvPr id="9" name="Obraz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11" y="4565119"/>
            <a:ext cx="25336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27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Suggestions regarding 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About SP4CE </a:t>
            </a:r>
            <a:r>
              <a:rPr lang="pl-PL" dirty="0" err="1" smtClean="0"/>
              <a:t>project</a:t>
            </a:r>
            <a:r>
              <a:rPr lang="pl-PL" dirty="0" smtClean="0"/>
              <a:t>  </a:t>
            </a:r>
            <a:endParaRPr lang="pl-PL" dirty="0"/>
          </a:p>
          <a:p>
            <a:r>
              <a:rPr lang="pl-PL" dirty="0"/>
              <a:t>About SP4CE portal </a:t>
            </a:r>
          </a:p>
          <a:p>
            <a:r>
              <a:rPr lang="pl-PL" dirty="0"/>
              <a:t>Info about additional support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</a:rPr>
              <a:t>Anything to add?</a:t>
            </a:r>
          </a:p>
          <a:p>
            <a:pPr marL="0" indent="0" algn="ctr">
              <a:buNone/>
            </a:pPr>
            <a:r>
              <a:rPr lang="pl-PL" b="1" dirty="0">
                <a:solidFill>
                  <a:srgbClr val="FF0000"/>
                </a:solidFill>
              </a:rPr>
              <a:t>Let’s discuss....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77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hlinkClick r:id="rId2"/>
              </a:rPr>
              <a:t>Why not in Moodle?</a:t>
            </a:r>
            <a:endParaRPr lang="en-GB" b="1" dirty="0"/>
          </a:p>
        </p:txBody>
      </p:sp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754" y="1600200"/>
            <a:ext cx="4426491" cy="4525963"/>
          </a:xfrm>
        </p:spPr>
      </p:pic>
    </p:spTree>
    <p:extLst>
      <p:ext uri="{BB962C8B-B14F-4D97-AF65-F5344CB8AC3E}">
        <p14:creationId xmlns:p14="http://schemas.microsoft.com/office/powerpoint/2010/main" val="4081600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Thank you for your attention</a:t>
            </a:r>
            <a:br>
              <a:rPr lang="pl-PL" b="1" dirty="0"/>
            </a:br>
            <a:r>
              <a:rPr lang="pl-PL" sz="3600" b="1" i="1" dirty="0">
                <a:hlinkClick r:id="rId2"/>
              </a:rPr>
              <a:t>anka.grabowska@gmail.com</a:t>
            </a:r>
            <a:endParaRPr lang="en-GB" b="1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029" y="3717032"/>
            <a:ext cx="2533650" cy="762000"/>
          </a:xfrm>
          <a:prstGeom prst="rect">
            <a:avLst/>
          </a:prstGeom>
        </p:spPr>
      </p:pic>
      <p:pic>
        <p:nvPicPr>
          <p:cNvPr id="7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91880" cy="9974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8860"/>
            <a:ext cx="3923928" cy="87633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51520" y="6356350"/>
            <a:ext cx="8712968" cy="365125"/>
          </a:xfrm>
        </p:spPr>
        <p:txBody>
          <a:bodyPr/>
          <a:lstStyle/>
          <a:p>
            <a:r>
              <a:rPr lang="en-GB" sz="1400" b="1" i="1" dirty="0" smtClean="0">
                <a:solidFill>
                  <a:schemeClr val="tx1"/>
                </a:solidFill>
              </a:rPr>
              <a:t>Project Strategic Partnership for Creativity and Entrepreneurship - SP4CE, 2014-1-PL1-KA200 - 003341</a:t>
            </a:r>
            <a:endParaRPr lang="en-GB" sz="1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3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Timetable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84784"/>
            <a:ext cx="8229600" cy="2828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1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The guideline d</a:t>
            </a:r>
            <a:r>
              <a:rPr lang="en-GB" b="1" dirty="0" err="1" smtClean="0"/>
              <a:t>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This </a:t>
            </a:r>
            <a:r>
              <a:rPr lang="en-GB" sz="2400" dirty="0"/>
              <a:t>guideline will be dedicated to users of SP4CE portal - consultants  from enterprises.</a:t>
            </a:r>
          </a:p>
          <a:p>
            <a:r>
              <a:rPr lang="en-GB" sz="2400" dirty="0"/>
              <a:t>It will contain general </a:t>
            </a:r>
            <a:r>
              <a:rPr lang="en-GB" sz="2400" dirty="0" err="1"/>
              <a:t>informations</a:t>
            </a:r>
            <a:r>
              <a:rPr lang="en-GB" sz="2400" dirty="0"/>
              <a:t> about portal idea and functionality, manual dedicated for consultants and usage </a:t>
            </a:r>
            <a:r>
              <a:rPr lang="en-GB" sz="2400" dirty="0" smtClean="0"/>
              <a:t>scenarios</a:t>
            </a:r>
            <a:r>
              <a:rPr lang="pl-PL" sz="2400" dirty="0" smtClean="0"/>
              <a:t>.</a:t>
            </a:r>
          </a:p>
          <a:p>
            <a:r>
              <a:rPr lang="en-GB" sz="2400" dirty="0"/>
              <a:t>In preparation phase form and shape of this methodology will be  developed.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3951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The guideline preparation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Before start of Preparation of Guidelines for consultants concept of this Guidelines will be consulted with persons from target group (at least 20 persons).</a:t>
            </a:r>
          </a:p>
          <a:p>
            <a:r>
              <a:rPr lang="en-GB" sz="2400" dirty="0" smtClean="0"/>
              <a:t>After preparation of initial version guidelines it will be evaluated by internal and external experts and end</a:t>
            </a:r>
            <a:r>
              <a:rPr lang="pl-PL" sz="2400" dirty="0" smtClean="0"/>
              <a:t> </a:t>
            </a:r>
            <a:r>
              <a:rPr lang="en-GB" sz="2400" dirty="0" smtClean="0"/>
              <a:t>users. </a:t>
            </a:r>
          </a:p>
          <a:p>
            <a:r>
              <a:rPr lang="en-GB" sz="2400" dirty="0" smtClean="0"/>
              <a:t>First version of </a:t>
            </a:r>
            <a:r>
              <a:rPr lang="pl-PL" sz="2400" dirty="0" smtClean="0"/>
              <a:t>the g</a:t>
            </a:r>
            <a:r>
              <a:rPr lang="en-GB" sz="2400" dirty="0" err="1" smtClean="0"/>
              <a:t>uideline</a:t>
            </a:r>
            <a:r>
              <a:rPr lang="en-GB" sz="2400" dirty="0" smtClean="0"/>
              <a:t> will be available together with first working version of portal for external evaluation.  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168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Tasks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PRO-MED will responsible for initial version of Guidelines.</a:t>
            </a:r>
          </a:p>
          <a:p>
            <a:r>
              <a:rPr lang="en-GB" dirty="0"/>
              <a:t>Next versions will be adapted by all Partners and synchronized with another project documents and methodologies.</a:t>
            </a:r>
          </a:p>
          <a:p>
            <a:r>
              <a:rPr lang="en-GB" dirty="0"/>
              <a:t>PRO-MED will be responsible for part dedicated to portal.</a:t>
            </a:r>
          </a:p>
          <a:p>
            <a:r>
              <a:rPr lang="en-GB" dirty="0"/>
              <a:t>PIAP will be responsible for collaboration with enterprises.</a:t>
            </a:r>
          </a:p>
          <a:p>
            <a:r>
              <a:rPr lang="en-GB" dirty="0"/>
              <a:t>TUKE will be responsible for pedagogic approach.</a:t>
            </a:r>
          </a:p>
          <a:p>
            <a:r>
              <a:rPr lang="en-GB" dirty="0"/>
              <a:t>TREBAG will be responsible for collaboration with coaches.</a:t>
            </a:r>
          </a:p>
          <a:p>
            <a:r>
              <a:rPr lang="en-GB" dirty="0"/>
              <a:t>IDEC will be responsible for consulting.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Expected outcome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A video </a:t>
            </a:r>
            <a:r>
              <a:rPr lang="en-GB" dirty="0"/>
              <a:t>guide </a:t>
            </a:r>
            <a:r>
              <a:rPr lang="pl-PL" dirty="0" smtClean="0"/>
              <a:t>developed </a:t>
            </a:r>
            <a:r>
              <a:rPr lang="en-GB" dirty="0" smtClean="0"/>
              <a:t>for </a:t>
            </a:r>
            <a:r>
              <a:rPr lang="en-GB" dirty="0"/>
              <a:t>those who would like to see relatively in </a:t>
            </a:r>
            <a:r>
              <a:rPr lang="en-GB" dirty="0" smtClean="0"/>
              <a:t>detail</a:t>
            </a:r>
            <a:r>
              <a:rPr lang="pl-PL" dirty="0" smtClean="0"/>
              <a:t>s</a:t>
            </a:r>
            <a:r>
              <a:rPr lang="en-GB" dirty="0" smtClean="0"/>
              <a:t> the </a:t>
            </a:r>
            <a:r>
              <a:rPr lang="en-GB" dirty="0"/>
              <a:t>different functions of the portal </a:t>
            </a:r>
            <a:r>
              <a:rPr lang="pl-PL" dirty="0" smtClean="0"/>
              <a:t>and </a:t>
            </a:r>
            <a:r>
              <a:rPr lang="en-GB" dirty="0" smtClean="0"/>
              <a:t>getting </a:t>
            </a:r>
            <a:r>
              <a:rPr lang="en-GB" dirty="0"/>
              <a:t>familiar with </a:t>
            </a:r>
            <a:r>
              <a:rPr lang="pl-PL" dirty="0" smtClean="0"/>
              <a:t>them</a:t>
            </a:r>
            <a:r>
              <a:rPr lang="en-GB" dirty="0" smtClean="0"/>
              <a:t> </a:t>
            </a:r>
            <a:r>
              <a:rPr lang="en-GB" dirty="0"/>
              <a:t>in a short time. </a:t>
            </a:r>
            <a:endParaRPr lang="pl-PL" dirty="0" smtClean="0"/>
          </a:p>
          <a:p>
            <a:r>
              <a:rPr lang="pl-PL" dirty="0" smtClean="0"/>
              <a:t>Examples:</a:t>
            </a:r>
          </a:p>
          <a:p>
            <a:pPr lvl="1"/>
            <a:r>
              <a:rPr lang="pl-PL" dirty="0" smtClean="0"/>
              <a:t>1st example - </a:t>
            </a:r>
            <a:r>
              <a:rPr lang="en-GB" dirty="0" smtClean="0"/>
              <a:t>OpenInn </a:t>
            </a:r>
            <a:r>
              <a:rPr lang="en-GB" dirty="0"/>
              <a:t>for </a:t>
            </a:r>
            <a:r>
              <a:rPr lang="en-GB" dirty="0" smtClean="0"/>
              <a:t>teachers</a:t>
            </a:r>
            <a:r>
              <a:rPr lang="pl-PL" dirty="0" smtClean="0"/>
              <a:t> </a:t>
            </a:r>
            <a:r>
              <a:rPr lang="pl-PL" dirty="0">
                <a:hlinkClick r:id="rId3"/>
              </a:rPr>
              <a:t>http://openinn.eu</a:t>
            </a:r>
            <a:r>
              <a:rPr lang="pl-PL" dirty="0" smtClean="0">
                <a:hlinkClick r:id="rId3"/>
              </a:rPr>
              <a:t>/</a:t>
            </a:r>
            <a:r>
              <a:rPr lang="pl-PL" dirty="0" smtClean="0"/>
              <a:t>, </a:t>
            </a:r>
            <a:r>
              <a:rPr lang="en-GB" dirty="0" smtClean="0">
                <a:hlinkClick r:id="rId4"/>
              </a:rPr>
              <a:t>https</a:t>
            </a:r>
            <a:r>
              <a:rPr lang="en-GB" dirty="0">
                <a:hlinkClick r:id="rId4"/>
              </a:rPr>
              <a:t>://</a:t>
            </a:r>
            <a:r>
              <a:rPr lang="en-GB" dirty="0" smtClean="0">
                <a:hlinkClick r:id="rId4"/>
              </a:rPr>
              <a:t>youtu.be/4yx4WxD6u_Q</a:t>
            </a:r>
            <a:endParaRPr lang="pl-PL" dirty="0" smtClean="0"/>
          </a:p>
          <a:p>
            <a:pPr lvl="1"/>
            <a:r>
              <a:rPr lang="pl-PL" dirty="0" smtClean="0"/>
              <a:t>2nd </a:t>
            </a:r>
            <a:r>
              <a:rPr lang="pl-PL" dirty="0"/>
              <a:t>example – Creative Morning </a:t>
            </a:r>
            <a:r>
              <a:rPr lang="pl-PL" dirty="0" smtClean="0">
                <a:hlinkClick r:id="rId5"/>
              </a:rPr>
              <a:t>http</a:t>
            </a:r>
            <a:r>
              <a:rPr lang="pl-PL" dirty="0">
                <a:hlinkClick r:id="rId5"/>
              </a:rPr>
              <a:t>://slidespeech.com/s/p44cYgoMen/#</a:t>
            </a:r>
            <a:r>
              <a:rPr lang="pl-PL" dirty="0" smtClean="0">
                <a:hlinkClick r:id="rId5"/>
              </a:rPr>
              <a:t>slide0-slide</a:t>
            </a:r>
            <a:endParaRPr lang="pl-PL" dirty="0" smtClean="0"/>
          </a:p>
          <a:p>
            <a:pPr lvl="1"/>
            <a:r>
              <a:rPr lang="pl-PL" dirty="0" smtClean="0"/>
              <a:t>3rd example – Navigating </a:t>
            </a:r>
            <a:r>
              <a:rPr lang="pl-PL" dirty="0" err="1" smtClean="0"/>
              <a:t>Moodle</a:t>
            </a:r>
            <a:r>
              <a:rPr lang="pl-PL" dirty="0" smtClean="0"/>
              <a:t>  </a:t>
            </a:r>
            <a:endParaRPr lang="pl-PL" dirty="0" smtClean="0"/>
          </a:p>
          <a:p>
            <a:pPr lvl="1"/>
            <a:r>
              <a:rPr lang="pl-PL" u="sng" dirty="0">
                <a:hlinkClick r:id="rId6"/>
              </a:rPr>
              <a:t>https://www.youtube.com/watch?feature=player_embedded&amp;v=Nhg0XyvXBR8</a:t>
            </a:r>
            <a:r>
              <a:rPr lang="pl-PL" u="sng" dirty="0"/>
              <a:t> </a:t>
            </a:r>
            <a:r>
              <a:rPr lang="en-GB" dirty="0" smtClean="0">
                <a:hlinkClick r:id="rId7"/>
              </a:rPr>
              <a:t>https</a:t>
            </a:r>
            <a:r>
              <a:rPr lang="en-GB" dirty="0">
                <a:hlinkClick r:id="rId7"/>
              </a:rPr>
              <a:t>://</a:t>
            </a:r>
            <a:r>
              <a:rPr lang="en-GB" dirty="0" smtClean="0">
                <a:hlinkClick r:id="rId7"/>
              </a:rPr>
              <a:t>www.youtube.com/watch?v=KH2BvLG22W0</a:t>
            </a:r>
            <a:endParaRPr lang="pl-PL" dirty="0" smtClean="0"/>
          </a:p>
          <a:p>
            <a:pPr lvl="1"/>
            <a:endParaRPr lang="en-GB" dirty="0"/>
          </a:p>
          <a:p>
            <a:pPr marL="0" indent="0"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Lessons learnt from OpenInn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Trebag</a:t>
            </a:r>
            <a:r>
              <a:rPr lang="en-GB" dirty="0" smtClean="0"/>
              <a:t> </a:t>
            </a:r>
            <a:r>
              <a:rPr lang="en-GB" dirty="0"/>
              <a:t>made an analysis of popular video guides on </a:t>
            </a:r>
            <a:r>
              <a:rPr lang="en-GB" dirty="0" err="1"/>
              <a:t>youtube</a:t>
            </a:r>
            <a:r>
              <a:rPr lang="en-GB" dirty="0"/>
              <a:t> and measured how long an attention span holds both for students and for teachers. </a:t>
            </a:r>
            <a:endParaRPr lang="pl-PL" dirty="0" smtClean="0"/>
          </a:p>
          <a:p>
            <a:r>
              <a:rPr lang="en-GB" dirty="0" err="1" smtClean="0"/>
              <a:t>Trebag</a:t>
            </a:r>
            <a:r>
              <a:rPr lang="en-GB" dirty="0" smtClean="0"/>
              <a:t> </a:t>
            </a:r>
            <a:r>
              <a:rPr lang="en-GB" dirty="0"/>
              <a:t>found that most popular video lengths range between 1-7 minutes, but viewers loose their attention after 2 minutes. </a:t>
            </a:r>
            <a:endParaRPr lang="pl-PL" dirty="0" smtClean="0"/>
          </a:p>
          <a:p>
            <a:r>
              <a:rPr lang="pl-PL" dirty="0" smtClean="0"/>
              <a:t>There is a nee</a:t>
            </a:r>
            <a:r>
              <a:rPr lang="en-GB" dirty="0" smtClean="0"/>
              <a:t>d </a:t>
            </a:r>
            <a:r>
              <a:rPr lang="en-GB" dirty="0"/>
              <a:t>for additional pictures shared in the video apart from only screenshots so that the video would be </a:t>
            </a:r>
            <a:r>
              <a:rPr lang="pl-PL" dirty="0" smtClean="0"/>
              <a:t>more </a:t>
            </a:r>
            <a:r>
              <a:rPr lang="en-GB" dirty="0" smtClean="0"/>
              <a:t>interesting</a:t>
            </a:r>
            <a:r>
              <a:rPr lang="pl-PL" dirty="0" smtClean="0"/>
              <a:t>.</a:t>
            </a:r>
            <a:r>
              <a:rPr lang="en-GB" dirty="0" smtClean="0"/>
              <a:t> </a:t>
            </a:r>
            <a:endParaRPr lang="en-GB" dirty="0"/>
          </a:p>
          <a:p>
            <a:r>
              <a:rPr lang="pl-PL" dirty="0" smtClean="0"/>
              <a:t>It was discovered that</a:t>
            </a:r>
            <a:r>
              <a:rPr lang="en-GB" dirty="0" smtClean="0"/>
              <a:t> </a:t>
            </a:r>
            <a:r>
              <a:rPr lang="en-GB" dirty="0"/>
              <a:t>a video guide which creates interest towards the sites instead of watching all of its details </a:t>
            </a:r>
            <a:r>
              <a:rPr lang="en-GB" dirty="0" smtClean="0"/>
              <a:t>working</a:t>
            </a:r>
            <a:r>
              <a:rPr lang="pl-PL" dirty="0" smtClean="0"/>
              <a:t> is more interesting.</a:t>
            </a:r>
            <a:endParaRPr lang="en-GB" dirty="0"/>
          </a:p>
          <a:p>
            <a:r>
              <a:rPr lang="pl-PL" dirty="0" smtClean="0"/>
              <a:t>L</a:t>
            </a:r>
            <a:r>
              <a:rPr lang="en-GB" dirty="0" err="1" smtClean="0"/>
              <a:t>anguage</a:t>
            </a:r>
            <a:r>
              <a:rPr lang="en-GB" dirty="0" smtClean="0"/>
              <a:t> </a:t>
            </a:r>
            <a:r>
              <a:rPr lang="en-GB" dirty="0"/>
              <a:t>barriers could restrain </a:t>
            </a:r>
            <a:r>
              <a:rPr lang="pl-PL" dirty="0" smtClean="0"/>
              <a:t>the</a:t>
            </a:r>
            <a:r>
              <a:rPr lang="en-GB" dirty="0" smtClean="0"/>
              <a:t> </a:t>
            </a:r>
            <a:r>
              <a:rPr lang="en-GB" dirty="0"/>
              <a:t>target groups from watching the videos if it is not directly subtitled in their own language, </a:t>
            </a:r>
            <a:r>
              <a:rPr lang="en-GB" dirty="0" smtClean="0"/>
              <a:t>thus we needed to present </a:t>
            </a:r>
            <a:r>
              <a:rPr lang="en-GB" dirty="0"/>
              <a:t>the video subtitles directly in </a:t>
            </a:r>
            <a:r>
              <a:rPr lang="pl-PL" dirty="0" smtClean="0"/>
              <a:t>all partners’</a:t>
            </a:r>
            <a:r>
              <a:rPr lang="en-GB" dirty="0" smtClean="0"/>
              <a:t> language</a:t>
            </a:r>
            <a:r>
              <a:rPr lang="pl-PL" dirty="0" smtClean="0"/>
              <a:t>s</a:t>
            </a:r>
            <a:r>
              <a:rPr lang="en-GB" dirty="0" smtClean="0"/>
              <a:t>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81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Some links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en.wikipedia.org/wiki/Comparison_of_screencasting_software</a:t>
            </a:r>
            <a:endParaRPr lang="pl-PL" dirty="0" smtClean="0">
              <a:hlinkClick r:id="rId3"/>
            </a:endParaRPr>
          </a:p>
          <a:p>
            <a:endParaRPr lang="pl-PL" dirty="0" smtClean="0">
              <a:hlinkClick r:id="rId3"/>
            </a:endParaRPr>
          </a:p>
          <a:p>
            <a:r>
              <a:rPr lang="pl-PL" dirty="0">
                <a:hlinkClick r:id="rId4"/>
              </a:rPr>
              <a:t>http://www.ghacks.net/overview-best-video-screen-capture-software</a:t>
            </a:r>
            <a:r>
              <a:rPr lang="pl-PL" dirty="0" smtClean="0">
                <a:hlinkClick r:id="rId4"/>
              </a:rPr>
              <a:t>/</a:t>
            </a:r>
            <a:endParaRPr lang="pl-PL" dirty="0" smtClean="0">
              <a:hlinkClick r:id="rId3"/>
            </a:endParaRPr>
          </a:p>
          <a:p>
            <a:endParaRPr lang="pl-PL" dirty="0">
              <a:hlinkClick r:id="rId3"/>
            </a:endParaRPr>
          </a:p>
          <a:p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www.youtube.com/watch?v=zcisgteMKxQ</a:t>
            </a:r>
            <a:endParaRPr lang="pl-PL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64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Send your proposal regarding free software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 smtClean="0">
                <a:hlinkClick r:id="rId2"/>
              </a:rPr>
              <a:t>anka.grabowska@gmail.com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Subject: SP4CE – </a:t>
            </a:r>
            <a:r>
              <a:rPr lang="pl-PL" dirty="0" smtClean="0"/>
              <a:t>A1 </a:t>
            </a:r>
            <a:endParaRPr lang="pl-PL" dirty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screencast-o-matic </a:t>
            </a:r>
            <a:endParaRPr lang="pl-PL" b="1" dirty="0"/>
          </a:p>
          <a:p>
            <a:pPr marL="0" indent="0">
              <a:buNone/>
            </a:pPr>
            <a:r>
              <a:rPr lang="pl-PL" dirty="0"/>
              <a:t>Dowloading </a:t>
            </a:r>
            <a:r>
              <a:rPr lang="pl-PL" dirty="0">
                <a:hlinkClick r:id="rId3"/>
              </a:rPr>
              <a:t>http://www.screencast-o-matic.com/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Learn how to use </a:t>
            </a:r>
          </a:p>
          <a:p>
            <a:pPr marL="0" indent="0">
              <a:buNone/>
            </a:pPr>
            <a:r>
              <a:rPr lang="pl-PL" dirty="0">
                <a:hlinkClick r:id="rId4"/>
              </a:rPr>
              <a:t>https://www.youtube.com/watch?v=jADJ_OoSnm8</a:t>
            </a:r>
            <a:endParaRPr lang="pl-PL" dirty="0"/>
          </a:p>
          <a:p>
            <a:pPr marL="0" indent="0">
              <a:buNone/>
            </a:pPr>
            <a:r>
              <a:rPr lang="pl-PL" dirty="0">
                <a:hlinkClick r:id="rId5"/>
              </a:rPr>
              <a:t>https://www.youtube.com/watch?v=D4rk5ACdGk4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slidespeech </a:t>
            </a:r>
          </a:p>
          <a:p>
            <a:pPr marL="0" indent="0">
              <a:buNone/>
            </a:pPr>
            <a:r>
              <a:rPr lang="pl-PL" dirty="0"/>
              <a:t>Dowloading </a:t>
            </a:r>
            <a:r>
              <a:rPr lang="pl-PL" dirty="0">
                <a:hlinkClick r:id="rId6"/>
              </a:rPr>
              <a:t>http://slidespeech.com/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Learn how to use </a:t>
            </a:r>
          </a:p>
          <a:p>
            <a:pPr marL="0" indent="0">
              <a:buNone/>
            </a:pPr>
            <a:r>
              <a:rPr lang="pl-PL" dirty="0">
                <a:hlinkClick r:id="rId7"/>
              </a:rPr>
              <a:t>https://sites.google.com/a/slidespeech.com/slidespeech-faq/home</a:t>
            </a:r>
            <a:endParaRPr lang="pl-PL" dirty="0"/>
          </a:p>
          <a:p>
            <a:pPr marL="0" indent="0">
              <a:buNone/>
            </a:pPr>
            <a:r>
              <a:rPr lang="pl-PL" dirty="0">
                <a:hlinkClick r:id="rId8"/>
              </a:rPr>
              <a:t>https://www.youtube.com/watch?v=RDuLNvbppGI&amp;feature=youtu.be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06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516</Words>
  <Application>Microsoft Office PowerPoint</Application>
  <PresentationFormat>Pokaz na ekranie (4:3)</PresentationFormat>
  <Paragraphs>73</Paragraphs>
  <Slides>12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O2 – A1 Guidelines for consultants (enterprises) Warsaw, 15.10.2015</vt:lpstr>
      <vt:lpstr>Timetable</vt:lpstr>
      <vt:lpstr>The guideline description</vt:lpstr>
      <vt:lpstr>The guideline preparation</vt:lpstr>
      <vt:lpstr>Tasks</vt:lpstr>
      <vt:lpstr>Expected outcome</vt:lpstr>
      <vt:lpstr>Lessons learnt from OpenInn</vt:lpstr>
      <vt:lpstr>Some links</vt:lpstr>
      <vt:lpstr>Send your proposal regarding free software </vt:lpstr>
      <vt:lpstr>Suggestions regarding content</vt:lpstr>
      <vt:lpstr>Why not in Moodle?</vt:lpstr>
      <vt:lpstr>Thank you for your attention anka.grabowska@gmail.com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PRO-MED sp. z o. o.</dc:title>
  <dc:creator>ASG</dc:creator>
  <cp:lastModifiedBy>ASG</cp:lastModifiedBy>
  <cp:revision>62</cp:revision>
  <dcterms:created xsi:type="dcterms:W3CDTF">2014-11-06T15:39:08Z</dcterms:created>
  <dcterms:modified xsi:type="dcterms:W3CDTF">2015-10-09T12:17:08Z</dcterms:modified>
</cp:coreProperties>
</file>