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Welcome to SP4CE Learning Rooms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5D20E-B5B2-4E52-8380-434375D70D31}" type="datetime2">
              <a:rPr lang="en-GB" smtClean="0"/>
              <a:t>Friday, 10 June 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http://sp4ce.moodle.pl/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B1EEE-5B44-4531-9631-FF7A5F041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855052"/>
      </p:ext>
    </p:extLst>
  </p:cSld>
  <p:clrMap bg1="lt1" tx1="dk1" bg2="lt2" tx2="dk2" accent1="accent1" accent2="accent2" accent3="accent3" accent4="accent4" accent5="accent5" accent6="accent6" hlink="hlink" folHlink="folHlink"/>
  <p:hf sldNum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Welcome to SP4CE Learning Rooms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37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437FE-40E8-41BA-B146-0015AB642638}" type="datetime2">
              <a:rPr lang="en-GB" smtClean="0"/>
              <a:t>Friday, 10 June 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http://sp4ce.moodle.pl/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372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0099F-1D44-45B7-9933-EA323C700D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570633"/>
      </p:ext>
    </p:extLst>
  </p:cSld>
  <p:clrMap bg1="lt1" tx1="dk1" bg2="lt2" tx2="dk2" accent1="accent1" accent2="accent2" accent3="accent3" accent4="accent4" accent5="accent5" accent6="accent6" hlink="hlink" folHlink="folHlink"/>
  <p:hf sldNum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http://sp4ce.moodle.pl/</a:t>
            </a:r>
            <a:endParaRPr lang="en-GB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smtClean="0"/>
              <a:t>Welcome to SP4CE Learning Rooms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5515A5E0-9261-4DF5-9B10-776BD7767A21}" type="datetime2">
              <a:rPr lang="en-GB" smtClean="0"/>
              <a:t>Friday, 10 June 2016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576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1347-89AD-4D86-9C86-0DF4E436B0C0}" type="datetime1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F871-930D-439A-A455-CE27AE443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49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0D1B-B0B2-4C68-870F-6DE5D721C7EC}" type="datetime1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F871-930D-439A-A455-CE27AE443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968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41F3-F61B-4346-B914-EBF226ECA197}" type="datetime1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F871-930D-439A-A455-CE27AE443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991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3D6E-8A3C-4DF7-A2BE-E14E5A2182A9}" type="datetime1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F871-930D-439A-A455-CE27AE443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267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09C9-0F8F-4FC1-ADF8-E1F10BA1A31A}" type="datetime1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F871-930D-439A-A455-CE27AE443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4E0C-FF0D-4CAB-8B62-7C162004CE08}" type="datetime1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F871-930D-439A-A455-CE27AE443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641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E568-752F-4FD3-B1AB-D492FFB74935}" type="datetime1">
              <a:rPr lang="en-GB" smtClean="0"/>
              <a:t>10/06/2016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F871-930D-439A-A455-CE27AE443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28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D59D-B253-433E-87C2-325613F3A0F7}" type="datetime1">
              <a:rPr lang="en-GB" smtClean="0"/>
              <a:t>10/06/2016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F871-930D-439A-A455-CE27AE443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413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8E07-0EDC-44FC-A761-4F44D21AB759}" type="datetime1">
              <a:rPr lang="en-GB" smtClean="0"/>
              <a:t>10/06/2016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F871-930D-439A-A455-CE27AE443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99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F33D-7721-4482-84C2-C07343765590}" type="datetime1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F871-930D-439A-A455-CE27AE443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0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C9C-CEEF-46CD-BC10-E99A161BFE77}" type="datetime1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F871-930D-439A-A455-CE27AE443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8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8F142-38AE-4C11-939A-240098C6E04A}" type="datetime1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3F871-930D-439A-A455-CE27AE443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519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zielinski@piap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80928"/>
            <a:ext cx="7772400" cy="81952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7300" b="1" dirty="0" smtClean="0"/>
              <a:t>SP4CE</a:t>
            </a:r>
            <a:r>
              <a:rPr lang="pl-PL" b="1" dirty="0"/>
              <a:t/>
            </a:r>
            <a:br>
              <a:rPr lang="pl-PL" b="1" dirty="0"/>
            </a:br>
            <a:r>
              <a:rPr lang="en-GB" b="1" dirty="0" smtClean="0"/>
              <a:t>Strategic </a:t>
            </a:r>
            <a:r>
              <a:rPr lang="en-GB" b="1" dirty="0"/>
              <a:t>Partnership for Creativity and Entrepreneurship</a:t>
            </a:r>
            <a:br>
              <a:rPr lang="en-GB" b="1" dirty="0"/>
            </a:b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2" y="-1"/>
            <a:ext cx="9181653" cy="2281331"/>
          </a:xfrm>
          <a:prstGeom prst="rect">
            <a:avLst/>
          </a:prstGeom>
        </p:spPr>
      </p:pic>
      <p:pic>
        <p:nvPicPr>
          <p:cNvPr id="5" name="Obraz 11" descr="C:\Users\ASG\Desktop\2014erasmus+\portal\sp4ce-logo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774" y="5185325"/>
            <a:ext cx="3385820" cy="4883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1443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en-GB" sz="4000" b="1" dirty="0" smtClean="0"/>
              <a:t>Runtime</a:t>
            </a:r>
            <a:r>
              <a:rPr lang="en-GB" sz="4000" dirty="0" smtClean="0"/>
              <a:t>:</a:t>
            </a:r>
            <a:r>
              <a:rPr lang="pl-PL" sz="4000" dirty="0" smtClean="0"/>
              <a:t> </a:t>
            </a:r>
            <a:r>
              <a:rPr lang="en-GB" sz="4000" dirty="0" smtClean="0"/>
              <a:t>September 2014 – August 2017</a:t>
            </a: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en-GB" b="1" dirty="0" smtClean="0"/>
              <a:t>Supported / co-funded by</a:t>
            </a:r>
            <a:r>
              <a:rPr lang="en-GB" dirty="0" smtClean="0"/>
              <a:t>: ERASMU</a:t>
            </a:r>
            <a:r>
              <a:rPr lang="pl-PL" smtClean="0"/>
              <a:t>S</a:t>
            </a:r>
            <a:r>
              <a:rPr lang="en-GB" smtClean="0"/>
              <a:t>+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Partners</a:t>
            </a:r>
            <a:r>
              <a:rPr lang="en-GB" dirty="0"/>
              <a:t>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PIAP (Poland)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TUKE (Slovakia)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PRO-MED (Poland)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ASTRA (Slovakia)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TREBAG (Hungary)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IDEC (Greece)</a:t>
            </a:r>
          </a:p>
          <a:p>
            <a:pPr marL="0" indent="0">
              <a:buNone/>
            </a:pPr>
            <a:endParaRPr lang="pl-PL" sz="2600" b="1" dirty="0" smtClean="0"/>
          </a:p>
          <a:p>
            <a:pPr marL="0" indent="0">
              <a:buNone/>
            </a:pPr>
            <a:r>
              <a:rPr lang="en-GB" sz="2600" b="1" dirty="0" smtClean="0"/>
              <a:t>Project </a:t>
            </a:r>
            <a:r>
              <a:rPr lang="en-GB" sz="2600" b="1" dirty="0"/>
              <a:t>representative to be contacted for further info</a:t>
            </a:r>
            <a:r>
              <a:rPr lang="en-GB" sz="2600" dirty="0"/>
              <a:t>: </a:t>
            </a:r>
            <a:endParaRPr lang="pl-PL" sz="2600" dirty="0" smtClean="0"/>
          </a:p>
          <a:p>
            <a:pPr marL="0" indent="0">
              <a:buNone/>
            </a:pPr>
            <a:r>
              <a:rPr lang="en-GB" sz="2600" dirty="0" smtClean="0"/>
              <a:t>Jacek </a:t>
            </a:r>
            <a:r>
              <a:rPr lang="en-GB" sz="2600" dirty="0" err="1"/>
              <a:t>Zieliński</a:t>
            </a:r>
            <a:r>
              <a:rPr lang="en-GB" sz="2600" dirty="0"/>
              <a:t> </a:t>
            </a:r>
            <a:r>
              <a:rPr lang="en-US" sz="2600" u="sng" dirty="0" smtClean="0">
                <a:hlinkClick r:id="rId2"/>
              </a:rPr>
              <a:t>jzielinski@piap.pl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744738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Aims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4857403"/>
          </a:xfrm>
        </p:spPr>
        <p:txBody>
          <a:bodyPr>
            <a:noAutofit/>
          </a:bodyPr>
          <a:lstStyle/>
          <a:p>
            <a:r>
              <a:rPr lang="en-GB" sz="2400" dirty="0"/>
              <a:t>Project aims at design and elaboration of innovative common tools for collaboration between students, enterprises and schools. </a:t>
            </a:r>
            <a:endParaRPr lang="pl-PL" sz="2400" dirty="0" smtClean="0"/>
          </a:p>
          <a:p>
            <a:r>
              <a:rPr lang="en-GB" sz="2400" dirty="0" smtClean="0"/>
              <a:t>Those </a:t>
            </a:r>
            <a:r>
              <a:rPr lang="en-GB" sz="2400" dirty="0"/>
              <a:t>tools are available as ICT solution with WWW interface.</a:t>
            </a:r>
          </a:p>
          <a:p>
            <a:r>
              <a:rPr lang="en-GB" sz="2400" dirty="0"/>
              <a:t>The portal concept is based on the following  coaching and mentoring principles: </a:t>
            </a:r>
          </a:p>
          <a:p>
            <a:pPr lvl="1"/>
            <a:r>
              <a:rPr lang="en-GB" sz="2000" dirty="0"/>
              <a:t>Companies willing to find young workers (preferably students entering the labour market) submit/send a case  (e.g. problem to be solved). </a:t>
            </a:r>
          </a:p>
          <a:p>
            <a:pPr lvl="1"/>
            <a:r>
              <a:rPr lang="en-GB" sz="2000" dirty="0"/>
              <a:t>The case is presented to students who try to find a solution. </a:t>
            </a:r>
          </a:p>
          <a:p>
            <a:pPr lvl="1"/>
            <a:r>
              <a:rPr lang="en-GB" sz="2000" dirty="0"/>
              <a:t>Based on proposed solutions the company selects the student(s) and give them coach(</a:t>
            </a:r>
            <a:r>
              <a:rPr lang="en-GB" sz="2000" dirty="0" err="1"/>
              <a:t>es</a:t>
            </a:r>
            <a:r>
              <a:rPr lang="en-GB" sz="2000" dirty="0"/>
              <a:t>) who support and co-work with students. </a:t>
            </a:r>
          </a:p>
          <a:p>
            <a:pPr lvl="1"/>
            <a:r>
              <a:rPr lang="en-GB" sz="2000" dirty="0"/>
              <a:t>Mentors (teachers) from universities or high schools supervise the process and guide students inside so called Learning Rooms.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02434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Impacts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main impact of SP4CE is connected with influence on potential portal users such as students, enterprises staff and teachers:</a:t>
            </a:r>
          </a:p>
          <a:p>
            <a:pPr lvl="1"/>
            <a:r>
              <a:rPr lang="en-GB" dirty="0"/>
              <a:t>Students have an opportunity to learn about enterprises’ activities and they can interact  with coaches. They are able to enter the labour market having real professional  experience.</a:t>
            </a:r>
          </a:p>
          <a:p>
            <a:pPr lvl="1"/>
            <a:r>
              <a:rPr lang="en-GB" dirty="0"/>
              <a:t>Enterprises receive required knowledge and possibility to recruit students who have concrete skills and competences.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7647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242</Words>
  <Application>Microsoft Office PowerPoint</Application>
  <PresentationFormat>On-screen Show (4:3)</PresentationFormat>
  <Paragraphs>27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SP4CE Strategic Partnership for Creativity and Entrepreneurship </vt:lpstr>
      <vt:lpstr>  Runtime: September 2014 – August 2017 Supported / co-funded by: ERASMUS+  </vt:lpstr>
      <vt:lpstr>Aims </vt:lpstr>
      <vt:lpstr>Impacts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SP4CE Strategic Partnership for Creativity and Entrepreneurship</dc:title>
  <dc:creator>anka</dc:creator>
  <cp:lastModifiedBy>anka</cp:lastModifiedBy>
  <cp:revision>4</cp:revision>
  <cp:lastPrinted>2016-06-10T10:36:00Z</cp:lastPrinted>
  <dcterms:created xsi:type="dcterms:W3CDTF">2016-06-10T09:46:02Z</dcterms:created>
  <dcterms:modified xsi:type="dcterms:W3CDTF">2016-06-10T10:44:31Z</dcterms:modified>
</cp:coreProperties>
</file>