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4" r:id="rId6"/>
    <p:sldId id="260" r:id="rId7"/>
    <p:sldId id="263" r:id="rId8"/>
    <p:sldId id="262" r:id="rId9"/>
    <p:sldId id="261" r:id="rId10"/>
  </p:sldIdLst>
  <p:sldSz cx="9906000" cy="6858000" type="A4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3857" autoAdjust="0"/>
  </p:normalViewPr>
  <p:slideViewPr>
    <p:cSldViewPr>
      <p:cViewPr>
        <p:scale>
          <a:sx n="80" d="100"/>
          <a:sy n="80" d="100"/>
        </p:scale>
        <p:origin x="-1080" y="-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14530-A282-4C09-BE86-369950233C71}" type="datetimeFigureOut">
              <a:rPr lang="pl-PL" smtClean="0"/>
              <a:pPr/>
              <a:t>2016-06-07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FADA1-F7DA-4D87-A3F2-8F8F2E2C141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1200" b="1" dirty="0" err="1" smtClean="0"/>
              <a:t>Those</a:t>
            </a:r>
            <a:r>
              <a:rPr lang="pl-PL" sz="1200" b="1" dirty="0" smtClean="0"/>
              <a:t> </a:t>
            </a:r>
            <a:r>
              <a:rPr lang="pl-PL" sz="1200" b="1" dirty="0" err="1" smtClean="0"/>
              <a:t>tools</a:t>
            </a:r>
            <a:r>
              <a:rPr lang="pl-PL" sz="1200" b="1" dirty="0" smtClean="0"/>
              <a:t> </a:t>
            </a:r>
            <a:r>
              <a:rPr lang="en-GB" sz="1200" b="1" dirty="0" smtClean="0"/>
              <a:t>should support the following steps:</a:t>
            </a:r>
            <a:endParaRPr lang="pl-PL" sz="1200" b="1" dirty="0" smtClean="0"/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pl-PL" sz="1200" dirty="0" smtClean="0"/>
              <a:t> </a:t>
            </a:r>
            <a:r>
              <a:rPr lang="en-GB" sz="1200" dirty="0" smtClean="0"/>
              <a:t>Formulating problems to be solved, 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en-GB" sz="1200" dirty="0" smtClean="0"/>
              <a:t>questions to be answered.</a:t>
            </a:r>
            <a:endParaRPr lang="pl-PL" sz="1200" dirty="0" smtClean="0"/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pl-PL" sz="1200" dirty="0" smtClean="0"/>
              <a:t> </a:t>
            </a:r>
            <a:r>
              <a:rPr lang="en-GB" sz="1200" dirty="0" smtClean="0"/>
              <a:t>Creating of the teams which want to work towards 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en-GB" sz="1200" dirty="0" smtClean="0"/>
              <a:t>the problem solution.</a:t>
            </a:r>
            <a:endParaRPr lang="pl-PL" sz="1200" dirty="0" smtClean="0"/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pl-PL" sz="1200" dirty="0" smtClean="0"/>
              <a:t> </a:t>
            </a:r>
            <a:r>
              <a:rPr lang="en-GB" sz="1200" dirty="0" smtClean="0"/>
              <a:t>Organising work for teams or individuals in order to develop the solution.</a:t>
            </a:r>
            <a:endParaRPr lang="pl-PL" sz="1200" dirty="0" smtClean="0"/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pl-PL" sz="1200" dirty="0" smtClean="0"/>
              <a:t> </a:t>
            </a:r>
            <a:r>
              <a:rPr lang="pl-PL" sz="1200" dirty="0" err="1" smtClean="0"/>
              <a:t>Mentoring</a:t>
            </a:r>
            <a:r>
              <a:rPr lang="pl-PL" sz="1200" dirty="0" smtClean="0"/>
              <a:t> and </a:t>
            </a:r>
            <a:r>
              <a:rPr lang="pl-PL" sz="1200" dirty="0" err="1" smtClean="0"/>
              <a:t>coaching</a:t>
            </a:r>
            <a:r>
              <a:rPr lang="pl-PL" sz="1200" dirty="0" smtClean="0"/>
              <a:t>.</a:t>
            </a: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pl-PL" sz="1200" dirty="0" smtClean="0"/>
              <a:t> </a:t>
            </a:r>
            <a:r>
              <a:rPr lang="pl-PL" sz="1200" dirty="0" err="1" smtClean="0"/>
              <a:t>Presentation</a:t>
            </a:r>
            <a:r>
              <a:rPr lang="pl-PL" sz="1200" dirty="0" smtClean="0"/>
              <a:t> of </a:t>
            </a:r>
            <a:r>
              <a:rPr lang="en-GB" sz="1200" dirty="0" smtClean="0"/>
              <a:t>developed solution</a:t>
            </a:r>
            <a:r>
              <a:rPr lang="pl-PL" sz="1200" dirty="0" smtClean="0"/>
              <a:t>s.</a:t>
            </a: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pl-PL" sz="1200" dirty="0" smtClean="0"/>
              <a:t> </a:t>
            </a:r>
            <a:r>
              <a:rPr lang="en-GB" sz="1200" dirty="0" smtClean="0"/>
              <a:t>Publishing of the chosen solution.</a:t>
            </a:r>
            <a:endParaRPr lang="pl-PL" sz="1200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FADA1-F7DA-4D87-A3F2-8F8F2E2C1411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 were created </a:t>
            </a:r>
            <a:r>
              <a:rPr lang="pl-PL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some</a:t>
            </a:r>
            <a:r>
              <a:rPr lang="pl-P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A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learning rooms which are the subject to evaluation. Each partner group has been given a learning room in their native language. In the first stage English was proposed as a cooperative language.</a:t>
            </a:r>
            <a:endParaRPr lang="pl-PL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Students are available to make a self-enrolment in a selected course. Each learning room contains forum, chat and wiki for students, consultants and teachers and space for supported materials needed in a specific topic. There is also a possibility to add another tools to make the cooperation more comfortable to each target group.</a:t>
            </a:r>
            <a:endParaRPr lang="pl-PL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FADA1-F7DA-4D87-A3F2-8F8F2E2C1411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1A30-7C80-4074-82E2-1329C35F6F82}" type="datetimeFigureOut">
              <a:rPr lang="pl-PL" smtClean="0"/>
              <a:pPr/>
              <a:t>2016-06-07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4006-A901-42AB-8A9A-1E01392F81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1A30-7C80-4074-82E2-1329C35F6F82}" type="datetimeFigureOut">
              <a:rPr lang="pl-PL" smtClean="0"/>
              <a:pPr/>
              <a:t>2016-06-07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4006-A901-42AB-8A9A-1E01392F81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1A30-7C80-4074-82E2-1329C35F6F82}" type="datetimeFigureOut">
              <a:rPr lang="pl-PL" smtClean="0"/>
              <a:pPr/>
              <a:t>2016-06-07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4006-A901-42AB-8A9A-1E01392F81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1A30-7C80-4074-82E2-1329C35F6F82}" type="datetimeFigureOut">
              <a:rPr lang="pl-PL" smtClean="0"/>
              <a:pPr/>
              <a:t>2016-06-07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4006-A901-42AB-8A9A-1E01392F81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1A30-7C80-4074-82E2-1329C35F6F82}" type="datetimeFigureOut">
              <a:rPr lang="pl-PL" smtClean="0"/>
              <a:pPr/>
              <a:t>2016-06-07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4006-A901-42AB-8A9A-1E01392F81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1A30-7C80-4074-82E2-1329C35F6F82}" type="datetimeFigureOut">
              <a:rPr lang="pl-PL" smtClean="0"/>
              <a:pPr/>
              <a:t>2016-06-07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4006-A901-42AB-8A9A-1E01392F81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1A30-7C80-4074-82E2-1329C35F6F82}" type="datetimeFigureOut">
              <a:rPr lang="pl-PL" smtClean="0"/>
              <a:pPr/>
              <a:t>2016-06-07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4006-A901-42AB-8A9A-1E01392F81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1A30-7C80-4074-82E2-1329C35F6F82}" type="datetimeFigureOut">
              <a:rPr lang="pl-PL" smtClean="0"/>
              <a:pPr/>
              <a:t>2016-06-07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4006-A901-42AB-8A9A-1E01392F81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1A30-7C80-4074-82E2-1329C35F6F82}" type="datetimeFigureOut">
              <a:rPr lang="pl-PL" smtClean="0"/>
              <a:pPr/>
              <a:t>2016-06-07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4006-A901-42AB-8A9A-1E01392F81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1A30-7C80-4074-82E2-1329C35F6F82}" type="datetimeFigureOut">
              <a:rPr lang="pl-PL" smtClean="0"/>
              <a:pPr/>
              <a:t>2016-06-07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4006-A901-42AB-8A9A-1E01392F81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1A30-7C80-4074-82E2-1329C35F6F82}" type="datetimeFigureOut">
              <a:rPr lang="pl-PL" smtClean="0"/>
              <a:pPr/>
              <a:t>2016-06-07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14006-A901-42AB-8A9A-1E01392F810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D1A30-7C80-4074-82E2-1329C35F6F82}" type="datetimeFigureOut">
              <a:rPr lang="pl-PL" smtClean="0"/>
              <a:pPr/>
              <a:t>2016-06-07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14006-A901-42AB-8A9A-1E01392F810F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p4ce.eu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sp4ce.moodle.pl/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344488" y="908720"/>
            <a:ext cx="9433048" cy="5991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800" dirty="0" smtClean="0"/>
              <a:t>Strategic </a:t>
            </a:r>
            <a:r>
              <a:rPr lang="en-GB" sz="2800" dirty="0"/>
              <a:t>Partnership for Creativity and Entrepreneurship (SP4CE) has been funded with support from the European Commission under the ERASMUS+ Programme. </a:t>
            </a:r>
            <a:r>
              <a:rPr lang="en-GB" sz="2800" dirty="0" smtClean="0"/>
              <a:t>Project </a:t>
            </a:r>
            <a:r>
              <a:rPr lang="en-GB" sz="2800" dirty="0"/>
              <a:t>started on 1 September 2014 and will end on 31 August </a:t>
            </a:r>
            <a:r>
              <a:rPr lang="en-GB" sz="2800" dirty="0" smtClean="0"/>
              <a:t>2017</a:t>
            </a:r>
            <a:r>
              <a:rPr lang="en-GB" sz="2800" dirty="0" smtClean="0"/>
              <a:t>.</a:t>
            </a:r>
            <a:endParaRPr lang="pl-PL" sz="2800" dirty="0"/>
          </a:p>
          <a:p>
            <a:r>
              <a:rPr lang="pl-PL" sz="2800" b="1" dirty="0" smtClean="0"/>
              <a:t> </a:t>
            </a:r>
            <a:r>
              <a:rPr lang="en-GB" sz="2800" b="1" dirty="0" smtClean="0"/>
              <a:t>The main purpose of the project</a:t>
            </a:r>
            <a:r>
              <a:rPr lang="pl-PL" sz="2800" b="1" dirty="0" smtClean="0"/>
              <a:t>:</a:t>
            </a:r>
          </a:p>
          <a:p>
            <a:pPr>
              <a:buFont typeface="Wingdings" pitchFamily="2" charset="2"/>
              <a:buChar char="§"/>
            </a:pPr>
            <a:r>
              <a:rPr lang="pl-PL" sz="2800" dirty="0" smtClean="0"/>
              <a:t> D</a:t>
            </a:r>
            <a:r>
              <a:rPr lang="en-GB" sz="2800" dirty="0" err="1" smtClean="0"/>
              <a:t>esign</a:t>
            </a:r>
            <a:r>
              <a:rPr lang="pl-PL" sz="2800" dirty="0" err="1" smtClean="0"/>
              <a:t>ing</a:t>
            </a:r>
            <a:r>
              <a:rPr lang="en-GB" sz="2800" dirty="0" smtClean="0"/>
              <a:t> innovative common e-learning tools for collaboration between students, enterprises and teachers. </a:t>
            </a:r>
            <a:endParaRPr lang="pl-PL" sz="2800" dirty="0" smtClean="0"/>
          </a:p>
          <a:p>
            <a:pPr>
              <a:buFont typeface="Wingdings" pitchFamily="2" charset="2"/>
              <a:buChar char="§"/>
            </a:pPr>
            <a:r>
              <a:rPr lang="pl-PL" sz="2800" dirty="0" smtClean="0"/>
              <a:t> </a:t>
            </a:r>
            <a:r>
              <a:rPr lang="en-GB" sz="2800" dirty="0" smtClean="0"/>
              <a:t>It concentrates on identifying users’ needs and supports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en-GB" sz="2800" dirty="0" smtClean="0"/>
              <a:t>the development of relations between them by mentoring 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en-GB" sz="2800" dirty="0" smtClean="0"/>
              <a:t>and consulting activities. </a:t>
            </a:r>
            <a:endParaRPr lang="pl-PL" sz="2800" dirty="0" smtClean="0"/>
          </a:p>
          <a:p>
            <a:pPr>
              <a:buFont typeface="Wingdings" pitchFamily="2" charset="2"/>
              <a:buChar char="§"/>
            </a:pPr>
            <a:r>
              <a:rPr lang="en-GB" sz="2800" dirty="0" smtClean="0"/>
              <a:t>Those tools are available as ICT solution with WWW interface designed for three main target groups: Coaches, Mentors (Teachers) and Students</a:t>
            </a:r>
            <a:r>
              <a:rPr lang="en-GB" sz="2800" dirty="0" smtClean="0"/>
              <a:t>.</a:t>
            </a:r>
            <a:endParaRPr lang="en-GB" sz="2800" dirty="0" smtClean="0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>
          <a:xfrm>
            <a:off x="488504" y="0"/>
            <a:ext cx="8915400" cy="980728"/>
          </a:xfrm>
        </p:spPr>
        <p:txBody>
          <a:bodyPr/>
          <a:lstStyle/>
          <a:p>
            <a:r>
              <a:rPr lang="pl-PL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About</a:t>
            </a:r>
            <a:r>
              <a:rPr lang="pl-PL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</a:t>
            </a:r>
            <a:endParaRPr lang="pl-PL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60512" y="0"/>
            <a:ext cx="8915400" cy="1143000"/>
          </a:xfrm>
        </p:spPr>
        <p:txBody>
          <a:bodyPr>
            <a:normAutofit/>
          </a:bodyPr>
          <a:lstStyle/>
          <a:p>
            <a:r>
              <a:rPr lang="pl-PL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SP4CE Learning Portal</a:t>
            </a:r>
            <a:endParaRPr lang="pl-PL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Obraz 2" descr="sp4ce_platfor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6496" y="1052736"/>
            <a:ext cx="9135595" cy="54006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pole tekstowe 3"/>
          <p:cNvSpPr txBox="1"/>
          <p:nvPr/>
        </p:nvSpPr>
        <p:spPr>
          <a:xfrm>
            <a:off x="6393160" y="5157192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http://sp4ce.eu</a:t>
            </a:r>
            <a:endParaRPr lang="pl-P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 smtClean="0">
                <a:solidFill>
                  <a:srgbClr val="93CDD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SP4CE</a:t>
            </a:r>
            <a:r>
              <a:rPr lang="pl-PL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Learning </a:t>
            </a:r>
            <a:r>
              <a:rPr lang="pl-PL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Rooms</a:t>
            </a:r>
            <a:r>
              <a:rPr lang="pl-PL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pl-PL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</a:t>
            </a:r>
            <a:r>
              <a:rPr lang="pl-PL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Moodle</a:t>
            </a:r>
            <a:endParaRPr lang="pl-PL" dirty="0"/>
          </a:p>
        </p:txBody>
      </p:sp>
      <p:pic>
        <p:nvPicPr>
          <p:cNvPr id="3" name="Obraz 2" descr="sp4ce_learning_rooms_by_countr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0472" y="1628800"/>
            <a:ext cx="9580368" cy="42370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" name="Obraz 3" descr="sp4ce_learning_rooms_pl-2.png"/>
          <p:cNvPicPr>
            <a:picLocks noChangeAspect="1"/>
          </p:cNvPicPr>
          <p:nvPr/>
        </p:nvPicPr>
        <p:blipFill>
          <a:blip r:embed="rId4" cstate="print"/>
          <a:srcRect r="30587"/>
          <a:stretch>
            <a:fillRect/>
          </a:stretch>
        </p:blipFill>
        <p:spPr>
          <a:xfrm>
            <a:off x="4953000" y="2276872"/>
            <a:ext cx="2520280" cy="2887696"/>
          </a:xfrm>
          <a:prstGeom prst="snip2DiagRect">
            <a:avLst>
              <a:gd name="adj1" fmla="val 7374"/>
              <a:gd name="adj2" fmla="val 7870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6" name="Wygięta strzałka 15"/>
          <p:cNvSpPr/>
          <p:nvPr/>
        </p:nvSpPr>
        <p:spPr>
          <a:xfrm>
            <a:off x="4592960" y="2276872"/>
            <a:ext cx="720080" cy="1368152"/>
          </a:xfrm>
          <a:prstGeom prst="bentArrow">
            <a:avLst>
              <a:gd name="adj1" fmla="val 12906"/>
              <a:gd name="adj2" fmla="val 25000"/>
              <a:gd name="adj3" fmla="val 25000"/>
              <a:gd name="adj4" fmla="val 43750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pole tekstowe 16"/>
          <p:cNvSpPr txBox="1"/>
          <p:nvPr/>
        </p:nvSpPr>
        <p:spPr>
          <a:xfrm>
            <a:off x="4953000" y="6021288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/>
              </a:rPr>
              <a:t>http://sp4ce.moodle.pl</a:t>
            </a:r>
            <a:endParaRPr lang="pl-P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 err="1" smtClean="0">
                <a:solidFill>
                  <a:srgbClr val="93CDD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r>
              <a:rPr lang="pl-PL" b="1" dirty="0" smtClean="0">
                <a:solidFill>
                  <a:srgbClr val="93CDD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Learning </a:t>
            </a:r>
            <a:r>
              <a:rPr lang="pl-PL" b="1" dirty="0" err="1" smtClean="0">
                <a:solidFill>
                  <a:srgbClr val="93CDD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Room</a:t>
            </a:r>
            <a:endParaRPr lang="pl-PL" dirty="0"/>
          </a:p>
        </p:txBody>
      </p:sp>
      <p:pic>
        <p:nvPicPr>
          <p:cNvPr id="4" name="Obraz 3" descr="example_learning_roo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4488" y="1556792"/>
            <a:ext cx="9145016" cy="427803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8504" y="188640"/>
            <a:ext cx="8915400" cy="1008112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93CDD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Evaluation</a:t>
            </a:r>
            <a:endParaRPr lang="pl-PL" dirty="0">
              <a:solidFill>
                <a:srgbClr val="93CDD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632520" y="1124744"/>
            <a:ext cx="8856984" cy="5733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AU" sz="2800" dirty="0" smtClean="0"/>
              <a:t>In </a:t>
            </a:r>
            <a:r>
              <a:rPr lang="en-AU" sz="2800" dirty="0"/>
              <a:t>order to evaluate the actual project progression all the participant </a:t>
            </a:r>
            <a:r>
              <a:rPr lang="en-AU" sz="2800" dirty="0" smtClean="0"/>
              <a:t>were </a:t>
            </a:r>
            <a:r>
              <a:rPr lang="en-AU" sz="2800" dirty="0"/>
              <a:t>asked to fill in the questionnaire prepared by PRO-MED. </a:t>
            </a:r>
            <a:r>
              <a:rPr lang="en-GB" sz="2800" dirty="0" smtClean="0"/>
              <a:t>The </a:t>
            </a:r>
            <a:r>
              <a:rPr lang="en-GB" sz="2800" dirty="0"/>
              <a:t>Feedback Questionnaire objectives were following: </a:t>
            </a:r>
            <a:endParaRPr lang="pl-PL" sz="2800" dirty="0" smtClean="0"/>
          </a:p>
          <a:p>
            <a:pPr>
              <a:buFont typeface="Wingdings" pitchFamily="2" charset="2"/>
              <a:buChar char="Ø"/>
            </a:pPr>
            <a:r>
              <a:rPr lang="pl-PL" sz="2800" dirty="0" smtClean="0"/>
              <a:t> </a:t>
            </a:r>
            <a:r>
              <a:rPr lang="en-GB" sz="2800" dirty="0" smtClean="0"/>
              <a:t>to </a:t>
            </a:r>
            <a:r>
              <a:rPr lang="en-GB" sz="2800" dirty="0"/>
              <a:t>obtain the participants opinion on SP4CE portal itself; </a:t>
            </a:r>
            <a:endParaRPr lang="pl-PL" sz="2800" dirty="0" smtClean="0"/>
          </a:p>
          <a:p>
            <a:pPr>
              <a:buFont typeface="Wingdings" pitchFamily="2" charset="2"/>
              <a:buChar char="Ø"/>
            </a:pPr>
            <a:r>
              <a:rPr lang="pl-PL" sz="2800" dirty="0" smtClean="0"/>
              <a:t> </a:t>
            </a:r>
            <a:r>
              <a:rPr lang="en-GB" sz="2800" dirty="0" smtClean="0"/>
              <a:t>its </a:t>
            </a:r>
            <a:r>
              <a:rPr lang="en-GB" sz="2800" dirty="0"/>
              <a:t>design, usability, </a:t>
            </a:r>
            <a:r>
              <a:rPr lang="en-GB" sz="2800" dirty="0" smtClean="0"/>
              <a:t>functionality</a:t>
            </a:r>
            <a:r>
              <a:rPr lang="pl-PL" sz="2800" dirty="0" smtClean="0"/>
              <a:t>:</a:t>
            </a:r>
            <a:br>
              <a:rPr lang="pl-PL" sz="2800" dirty="0" smtClean="0"/>
            </a:br>
            <a:r>
              <a:rPr lang="pl-PL" sz="2800" dirty="0" smtClean="0"/>
              <a:t>	</a:t>
            </a:r>
            <a:r>
              <a:rPr lang="en-GB" sz="2800" dirty="0" smtClean="0"/>
              <a:t>what </a:t>
            </a:r>
            <a:r>
              <a:rPr lang="en-GB" sz="2800" dirty="0"/>
              <a:t>was missed and what needs to be </a:t>
            </a:r>
            <a:r>
              <a:rPr lang="en-GB" sz="2800" dirty="0" smtClean="0"/>
              <a:t>added</a:t>
            </a:r>
            <a:r>
              <a:rPr lang="pl-PL" sz="2800" dirty="0"/>
              <a:t>;</a:t>
            </a:r>
            <a:endParaRPr lang="pl-PL" sz="2800" dirty="0" smtClean="0"/>
          </a:p>
          <a:p>
            <a:pPr>
              <a:buFont typeface="Wingdings" pitchFamily="2" charset="2"/>
              <a:buChar char="Ø"/>
            </a:pPr>
            <a:r>
              <a:rPr lang="pl-PL" sz="2800" dirty="0" smtClean="0"/>
              <a:t> </a:t>
            </a:r>
            <a:r>
              <a:rPr lang="en-GB" sz="2800" dirty="0" smtClean="0"/>
              <a:t>to </a:t>
            </a:r>
            <a:r>
              <a:rPr lang="en-GB" sz="2800" dirty="0"/>
              <a:t>obtain the participants opinion on tools for </a:t>
            </a:r>
            <a:r>
              <a:rPr lang="en-GB" sz="2800" dirty="0" smtClean="0"/>
              <a:t>collaboration</a:t>
            </a:r>
            <a:r>
              <a:rPr lang="pl-PL" sz="2800" dirty="0" smtClean="0"/>
              <a:t>:</a:t>
            </a:r>
            <a:br>
              <a:rPr lang="pl-PL" sz="2800" dirty="0" smtClean="0"/>
            </a:br>
            <a:r>
              <a:rPr lang="pl-PL" sz="2800" dirty="0" smtClean="0"/>
              <a:t>	</a:t>
            </a:r>
            <a:r>
              <a:rPr lang="en-GB" sz="2800" dirty="0" smtClean="0"/>
              <a:t>what </a:t>
            </a:r>
            <a:r>
              <a:rPr lang="en-GB" sz="2800" dirty="0"/>
              <a:t>was missed and what needs to be </a:t>
            </a:r>
            <a:r>
              <a:rPr lang="en-GB" sz="2800" dirty="0" smtClean="0"/>
              <a:t>added</a:t>
            </a:r>
            <a:endParaRPr lang="pl-PL" sz="2800" dirty="0"/>
          </a:p>
          <a:p>
            <a:pPr>
              <a:spcBef>
                <a:spcPts val="1200"/>
              </a:spcBef>
            </a:pPr>
            <a:r>
              <a:rPr lang="en-GB" sz="2800" dirty="0"/>
              <a:t>The Feedback Questionnaire was filled in by 16 SP4CE participants from 4 countries. </a:t>
            </a:r>
            <a:endParaRPr lang="pl-PL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8504" y="332656"/>
            <a:ext cx="8915400" cy="1512168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93CDD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pl-PL" b="1" dirty="0">
                <a:solidFill>
                  <a:srgbClr val="93CDD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GB" b="1" dirty="0" err="1" smtClean="0">
                <a:solidFill>
                  <a:srgbClr val="93CDD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esults</a:t>
            </a:r>
            <a:r>
              <a:rPr lang="pl-PL" b="1" dirty="0" smtClean="0">
                <a:solidFill>
                  <a:srgbClr val="93CDD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pl-PL" b="1" dirty="0" err="1" smtClean="0">
                <a:solidFill>
                  <a:srgbClr val="93CDD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pl-PL" b="1" dirty="0" smtClean="0">
                <a:solidFill>
                  <a:srgbClr val="93CDD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pl-PL" b="1" dirty="0" smtClean="0">
                <a:solidFill>
                  <a:srgbClr val="93CDD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dirty="0" smtClean="0">
                <a:solidFill>
                  <a:srgbClr val="93CDD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</a:t>
            </a:r>
            <a:r>
              <a:rPr lang="pl-PL" b="1" dirty="0" err="1" smtClean="0">
                <a:solidFill>
                  <a:srgbClr val="93CDD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Evaluation</a:t>
            </a:r>
            <a:endParaRPr lang="pl-PL" b="1" dirty="0">
              <a:solidFill>
                <a:srgbClr val="93CDD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az 4" descr="participants_by_rol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65168" y="2132856"/>
            <a:ext cx="3121233" cy="21747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" name="Obraz 3" descr="participants_by_countr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0472" y="2132856"/>
            <a:ext cx="6177136" cy="40770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Obraz 6" descr="participants_by_sex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65168" y="4393262"/>
            <a:ext cx="3096344" cy="188555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Obraz 16" descr="assignme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472" y="260648"/>
            <a:ext cx="4774727" cy="30621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Obraz 17" descr="cha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57098" y="260648"/>
            <a:ext cx="4848902" cy="31055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" name="Obraz 18" descr="forum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8464" y="3429000"/>
            <a:ext cx="4820323" cy="31055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" name="Obraz 19" descr="supporting_material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53000" y="3429000"/>
            <a:ext cx="4810797" cy="3219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wik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464" y="188640"/>
            <a:ext cx="4887007" cy="31151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Obraz 3" descr="workshop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8519" y="188640"/>
            <a:ext cx="4877481" cy="30960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Obraz 4" descr="example_lr_usefu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0472" y="3356992"/>
            <a:ext cx="4934639" cy="30770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Obraz 5" descr="best_tool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73046" y="3429000"/>
            <a:ext cx="4932954" cy="32763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 descr="clear_forma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2656"/>
            <a:ext cx="4858428" cy="2943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Obraz 3" descr="easy_to_navigat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80992" y="332656"/>
            <a:ext cx="4820323" cy="29626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Obraz 4" descr="easy_to_us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0472" y="3717032"/>
            <a:ext cx="4696481" cy="28388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Obraz 5" descr="response_tim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80992" y="3573016"/>
            <a:ext cx="4839376" cy="30388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— klasyczny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125</Words>
  <Application>Microsoft Office PowerPoint</Application>
  <PresentationFormat>Papier A4 (210x297 mm)</PresentationFormat>
  <Paragraphs>29</Paragraphs>
  <Slides>9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Motyw pakietu Office</vt:lpstr>
      <vt:lpstr>About project</vt:lpstr>
      <vt:lpstr>SP4CE Learning Portal</vt:lpstr>
      <vt:lpstr>SP4CE Learning Rooms  in Moodle</vt:lpstr>
      <vt:lpstr>Example Learning Room</vt:lpstr>
      <vt:lpstr>Project Evaluation</vt:lpstr>
      <vt:lpstr>The Results of the  Project Evaluation</vt:lpstr>
      <vt:lpstr>Slajd 7</vt:lpstr>
      <vt:lpstr>Slajd 8</vt:lpstr>
      <vt:lpstr>Slajd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project</dc:title>
  <dc:creator>Ewa</dc:creator>
  <cp:lastModifiedBy>Ewa</cp:lastModifiedBy>
  <cp:revision>10</cp:revision>
  <dcterms:created xsi:type="dcterms:W3CDTF">2016-06-07T08:59:24Z</dcterms:created>
  <dcterms:modified xsi:type="dcterms:W3CDTF">2016-06-07T10:29:22Z</dcterms:modified>
</cp:coreProperties>
</file>