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C39DA-936A-4B59-9A87-A23926CE6B8E}" type="datetimeFigureOut">
              <a:rPr lang="en-GB" smtClean="0"/>
              <a:t>08/05/2016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093E9-DC25-4623-B643-AD96C195E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047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93E9-DC25-4623-B643-AD96C195E46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812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93E9-DC25-4623-B643-AD96C195E46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010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93E9-DC25-4623-B643-AD96C195E46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43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0DCC-9F3F-44A3-99E5-12CB254C6B4C}" type="datetimeFigureOut">
              <a:rPr lang="en-GB" smtClean="0"/>
              <a:t>08/05/2016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3DA6-CFB8-43B5-9E31-81398CEF36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315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0DCC-9F3F-44A3-99E5-12CB254C6B4C}" type="datetimeFigureOut">
              <a:rPr lang="en-GB" smtClean="0"/>
              <a:t>08/05/2016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3DA6-CFB8-43B5-9E31-81398CEF36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08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0DCC-9F3F-44A3-99E5-12CB254C6B4C}" type="datetimeFigureOut">
              <a:rPr lang="en-GB" smtClean="0"/>
              <a:t>08/05/2016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3DA6-CFB8-43B5-9E31-81398CEF36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843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0DCC-9F3F-44A3-99E5-12CB254C6B4C}" type="datetimeFigureOut">
              <a:rPr lang="en-GB" smtClean="0"/>
              <a:t>08/05/2016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3DA6-CFB8-43B5-9E31-81398CEF36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097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0DCC-9F3F-44A3-99E5-12CB254C6B4C}" type="datetimeFigureOut">
              <a:rPr lang="en-GB" smtClean="0"/>
              <a:t>08/05/2016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3DA6-CFB8-43B5-9E31-81398CEF36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492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0DCC-9F3F-44A3-99E5-12CB254C6B4C}" type="datetimeFigureOut">
              <a:rPr lang="en-GB" smtClean="0"/>
              <a:t>08/05/2016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3DA6-CFB8-43B5-9E31-81398CEF36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651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0DCC-9F3F-44A3-99E5-12CB254C6B4C}" type="datetimeFigureOut">
              <a:rPr lang="en-GB" smtClean="0"/>
              <a:t>08/05/2016</a:t>
            </a:fld>
            <a:endParaRPr lang="en-GB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3DA6-CFB8-43B5-9E31-81398CEF36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647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0DCC-9F3F-44A3-99E5-12CB254C6B4C}" type="datetimeFigureOut">
              <a:rPr lang="en-GB" smtClean="0"/>
              <a:t>08/05/2016</a:t>
            </a:fld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3DA6-CFB8-43B5-9E31-81398CEF36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75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0DCC-9F3F-44A3-99E5-12CB254C6B4C}" type="datetimeFigureOut">
              <a:rPr lang="en-GB" smtClean="0"/>
              <a:t>08/05/2016</a:t>
            </a:fld>
            <a:endParaRPr lang="en-GB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3DA6-CFB8-43B5-9E31-81398CEF36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609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0DCC-9F3F-44A3-99E5-12CB254C6B4C}" type="datetimeFigureOut">
              <a:rPr lang="en-GB" smtClean="0"/>
              <a:t>08/05/2016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3DA6-CFB8-43B5-9E31-81398CEF36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90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0DCC-9F3F-44A3-99E5-12CB254C6B4C}" type="datetimeFigureOut">
              <a:rPr lang="en-GB" smtClean="0"/>
              <a:t>08/05/2016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3DA6-CFB8-43B5-9E31-81398CEF36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063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40DCC-9F3F-44A3-99E5-12CB254C6B4C}" type="datetimeFigureOut">
              <a:rPr lang="en-GB" smtClean="0"/>
              <a:t>08/05/2016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83DA6-CFB8-43B5-9E31-81398CEF36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21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fpolska.org/" TargetMode="External"/><Relationship Id="rId2" Type="http://schemas.openxmlformats.org/officeDocument/2006/relationships/hyperlink" Target="http://utwpg.gda.pl/?dir=2016Kluwe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brzydale.p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/>
              <a:t>Jak Max i </a:t>
            </a:r>
            <a:r>
              <a:rPr lang="pl-PL" b="1" dirty="0" err="1" smtClean="0"/>
              <a:t>Tutu</a:t>
            </a:r>
            <a:r>
              <a:rPr lang="pl-PL" b="1" dirty="0" smtClean="0"/>
              <a:t> granic Europy szukali</a:t>
            </a:r>
            <a:endParaRPr lang="en-GB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pl-PL" b="1" dirty="0" smtClean="0">
                <a:solidFill>
                  <a:schemeClr val="tx1"/>
                </a:solidFill>
              </a:rPr>
              <a:t>Część pierwsza, czyli wszystko zaczęło się we Wrocławiu na </a:t>
            </a:r>
            <a:r>
              <a:rPr lang="pl-PL" b="1" smtClean="0">
                <a:solidFill>
                  <a:schemeClr val="tx1"/>
                </a:solidFill>
              </a:rPr>
              <a:t>Placu Strzeleckim</a:t>
            </a:r>
            <a:endParaRPr lang="pl-PL" b="1" dirty="0" smtClean="0">
              <a:solidFill>
                <a:schemeClr val="tx1"/>
              </a:solidFill>
            </a:endParaRPr>
          </a:p>
          <a:p>
            <a:r>
              <a:rPr lang="pl-PL" i="1" dirty="0" smtClean="0">
                <a:solidFill>
                  <a:schemeClr val="tx1"/>
                </a:solidFill>
              </a:rPr>
              <a:t>Opr. Anna Grabowska</a:t>
            </a:r>
            <a:endParaRPr lang="en-GB" i="1" dirty="0" smtClean="0">
              <a:solidFill>
                <a:schemeClr val="tx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70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err="1" smtClean="0"/>
              <a:t>Tutu</a:t>
            </a:r>
            <a:r>
              <a:rPr lang="pl-PL" b="1" dirty="0" smtClean="0"/>
              <a:t> na to odpowiadał</a:t>
            </a:r>
            <a:endParaRPr lang="en-GB" b="1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4038600" cy="3019223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4008" y="2132856"/>
            <a:ext cx="3884240" cy="266429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sz="2400" dirty="0" smtClean="0"/>
              <a:t>„</a:t>
            </a:r>
            <a:r>
              <a:rPr lang="pl-PL" sz="2400" dirty="0"/>
              <a:t>Słonko, deszczyk pszczółki, kwiatki! </a:t>
            </a:r>
            <a:r>
              <a:rPr lang="pl-PL" sz="2400" dirty="0" smtClean="0"/>
              <a:t>Bardzo </a:t>
            </a:r>
            <a:r>
              <a:rPr lang="pl-PL" sz="2400" dirty="0"/>
              <a:t>kocham swe rabatki! </a:t>
            </a:r>
            <a:endParaRPr lang="pl-PL" sz="2400" dirty="0" smtClean="0"/>
          </a:p>
          <a:p>
            <a:pPr marL="0" indent="0" algn="just">
              <a:buNone/>
            </a:pPr>
            <a:r>
              <a:rPr lang="pl-PL" sz="2400" dirty="0" smtClean="0"/>
              <a:t>Z </a:t>
            </a:r>
            <a:r>
              <a:rPr lang="pl-PL" sz="2400" dirty="0"/>
              <a:t>koneweczką i grabkami ganiam między zagonkami</a:t>
            </a:r>
            <a:r>
              <a:rPr lang="pl-PL" sz="2400" dirty="0" smtClean="0"/>
              <a:t>!</a:t>
            </a:r>
          </a:p>
          <a:p>
            <a:pPr marL="0" indent="0" algn="just">
              <a:buNone/>
            </a:pPr>
            <a:r>
              <a:rPr lang="pl-PL" sz="2400" dirty="0" smtClean="0"/>
              <a:t>Tu </a:t>
            </a:r>
            <a:r>
              <a:rPr lang="pl-PL" sz="2400" dirty="0"/>
              <a:t>posadzę, tam podleję, wszystko w koło zielenieje!”.</a:t>
            </a:r>
            <a:endParaRPr lang="en-GB" sz="2400" dirty="0"/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749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Podróże czy ogródek?</a:t>
            </a:r>
            <a:endParaRPr lang="en-GB" b="1" dirty="0"/>
          </a:p>
        </p:txBody>
      </p:sp>
      <p:pic>
        <p:nvPicPr>
          <p:cNvPr id="2" name="Symbol zastępczy zawartości 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72816"/>
            <a:ext cx="2628900" cy="1724025"/>
          </a:xfrm>
        </p:spPr>
      </p:pic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4067944" y="1772816"/>
            <a:ext cx="4248472" cy="43533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 smtClean="0"/>
              <a:t>Max marzył o podróżach, pasjonowała </a:t>
            </a:r>
            <a:r>
              <a:rPr lang="pl-PL" sz="2400" dirty="0"/>
              <a:t>go geografia. Chciał koniecznie dowiedzieć się, gdzie są granice Europy.  </a:t>
            </a:r>
            <a:endParaRPr lang="pl-PL" sz="2400" dirty="0" smtClean="0"/>
          </a:p>
          <a:p>
            <a:pPr marL="0" indent="0" algn="just">
              <a:buNone/>
            </a:pPr>
            <a:endParaRPr lang="pl-PL" sz="2400" dirty="0" smtClean="0"/>
          </a:p>
          <a:p>
            <a:pPr marL="0" indent="0" algn="just">
              <a:buNone/>
            </a:pPr>
            <a:endParaRPr lang="pl-PL" sz="2400" dirty="0"/>
          </a:p>
          <a:p>
            <a:pPr marL="0" indent="0" algn="just">
              <a:buNone/>
            </a:pPr>
            <a:r>
              <a:rPr lang="pl-PL" sz="2400" dirty="0" err="1" smtClean="0"/>
              <a:t>Tutu</a:t>
            </a:r>
            <a:r>
              <a:rPr lang="pl-PL" sz="2400" dirty="0" smtClean="0"/>
              <a:t> </a:t>
            </a:r>
            <a:r>
              <a:rPr lang="pl-PL" sz="2400" dirty="0"/>
              <a:t>wolał siedzieć w </a:t>
            </a:r>
            <a:r>
              <a:rPr lang="pl-PL" sz="2400" dirty="0" smtClean="0"/>
              <a:t> </a:t>
            </a:r>
            <a:r>
              <a:rPr lang="pl-PL" sz="2400" dirty="0"/>
              <a:t>ogródku </a:t>
            </a:r>
            <a:r>
              <a:rPr lang="pl-PL" sz="2400" dirty="0" smtClean="0"/>
              <a:t>           i </a:t>
            </a:r>
            <a:r>
              <a:rPr lang="pl-PL" sz="2400" dirty="0"/>
              <a:t>codziennie podlewać swoje roślinki. </a:t>
            </a:r>
            <a:endParaRPr lang="en-GB" sz="2400" dirty="0"/>
          </a:p>
          <a:p>
            <a:pPr marL="0" indent="0" algn="just">
              <a:buNone/>
            </a:pPr>
            <a:endParaRPr lang="en-GB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645023"/>
            <a:ext cx="2326382" cy="255467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5072676"/>
            <a:ext cx="792087" cy="78173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090" y="2708920"/>
            <a:ext cx="779537" cy="77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3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Wspólna pasja</a:t>
            </a:r>
            <a:endParaRPr lang="en-GB" b="1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60848"/>
            <a:ext cx="3861882" cy="2880320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4316288" cy="396044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sz="2400" dirty="0" smtClean="0"/>
              <a:t>Na szczęście bracia od urodzenia mieli wspólną pasję, zbierali mapy.  </a:t>
            </a:r>
          </a:p>
          <a:p>
            <a:pPr marL="0" indent="0" algn="just">
              <a:buNone/>
            </a:pPr>
            <a:r>
              <a:rPr lang="pl-PL" sz="2400" dirty="0" smtClean="0"/>
              <a:t>Pierwsza mapa z ich wspólnej kolekcji pokazywała ulubione miejsca spacerów po starym Nadodrzu.</a:t>
            </a:r>
            <a:endParaRPr lang="en-GB" sz="2400" dirty="0" smtClean="0"/>
          </a:p>
          <a:p>
            <a:pPr marL="0" indent="0" algn="just">
              <a:buNone/>
            </a:pPr>
            <a:r>
              <a:rPr lang="pl-PL" sz="2400" dirty="0" smtClean="0"/>
              <a:t>Ale czy to właśnie tam należało szukać granic Europy?</a:t>
            </a:r>
            <a:endParaRPr lang="en-GB" sz="2400" dirty="0" smtClean="0"/>
          </a:p>
          <a:p>
            <a:pPr marL="0" indent="0" algn="just">
              <a:buNone/>
            </a:pPr>
            <a:r>
              <a:rPr lang="pl-PL" sz="2400" dirty="0" smtClean="0"/>
              <a:t> </a:t>
            </a:r>
            <a:endParaRPr lang="en-GB" sz="2400" dirty="0" smtClean="0"/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52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Wrocław Europejską Stolicą Kultury 2016</a:t>
            </a:r>
            <a:endParaRPr lang="en-GB" b="1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28161"/>
            <a:ext cx="3799337" cy="2376264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4008" y="2587917"/>
            <a:ext cx="3740224" cy="25922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 smtClean="0"/>
              <a:t>Max i </a:t>
            </a:r>
            <a:r>
              <a:rPr lang="pl-PL" sz="2400" dirty="0" err="1" smtClean="0"/>
              <a:t>Tutu</a:t>
            </a:r>
            <a:r>
              <a:rPr lang="pl-PL" sz="2400" dirty="0" smtClean="0"/>
              <a:t>  wzięli udział             w styczniowym Weekendzie Otwarcia, przekonali się,             że Wrocław leży w Europie,             ale granic trzeba szukać gdzie indziej. </a:t>
            </a: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84061"/>
            <a:ext cx="38385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56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Zaproszenie do Lublina</a:t>
            </a:r>
            <a:endParaRPr lang="en-GB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6413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 smtClean="0"/>
              <a:t>I wtedy Max i </a:t>
            </a:r>
            <a:r>
              <a:rPr lang="pl-PL" dirty="0" err="1" smtClean="0"/>
              <a:t>Tutu</a:t>
            </a:r>
            <a:r>
              <a:rPr lang="pl-PL" dirty="0" smtClean="0"/>
              <a:t> dostali zaproszenie do Lublina. Czy to tam są granice Europy? Czy pojadą razem?  A jeśli pojadą, to kto będzie podlewał roślinki </a:t>
            </a:r>
            <a:r>
              <a:rPr lang="pl-PL" dirty="0" err="1" smtClean="0"/>
              <a:t>Tutu</a:t>
            </a:r>
            <a:r>
              <a:rPr lang="pl-PL" dirty="0" smtClean="0"/>
              <a:t>?</a:t>
            </a:r>
          </a:p>
          <a:p>
            <a:pPr marL="0" indent="0" algn="just">
              <a:buNone/>
            </a:pPr>
            <a:endParaRPr lang="pl-PL" dirty="0" smtClean="0"/>
          </a:p>
        </p:txBody>
      </p:sp>
      <p:sp>
        <p:nvSpPr>
          <p:cNvPr id="5" name="Zwój poziomy 4"/>
          <p:cNvSpPr/>
          <p:nvPr/>
        </p:nvSpPr>
        <p:spPr>
          <a:xfrm>
            <a:off x="1114484" y="3140968"/>
            <a:ext cx="6984776" cy="3600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619672" y="3717032"/>
            <a:ext cx="6048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 smtClean="0">
                <a:solidFill>
                  <a:schemeClr val="bg1"/>
                </a:solidFill>
              </a:rPr>
              <a:t/>
            </a:r>
            <a:br>
              <a:rPr lang="pl-PL" sz="2400" b="1" dirty="0" smtClean="0">
                <a:solidFill>
                  <a:schemeClr val="bg1"/>
                </a:solidFill>
              </a:rPr>
            </a:br>
            <a:r>
              <a:rPr lang="pl-PL" sz="2400" b="1" dirty="0">
                <a:solidFill>
                  <a:schemeClr val="bg1"/>
                </a:solidFill>
              </a:rPr>
              <a:t>M</a:t>
            </a:r>
            <a:r>
              <a:rPr lang="pl-PL" sz="2400" b="1" dirty="0" smtClean="0">
                <a:solidFill>
                  <a:schemeClr val="bg1"/>
                </a:solidFill>
              </a:rPr>
              <a:t>iło </a:t>
            </a:r>
            <a:r>
              <a:rPr lang="pl-PL" sz="2400" b="1" dirty="0" smtClean="0">
                <a:solidFill>
                  <a:schemeClr val="bg1"/>
                </a:solidFill>
              </a:rPr>
              <a:t>nam</a:t>
            </a:r>
            <a:r>
              <a:rPr lang="pl-PL" sz="2400" b="1" dirty="0" smtClean="0">
                <a:solidFill>
                  <a:schemeClr val="bg1"/>
                </a:solidFill>
              </a:rPr>
              <a:t> </a:t>
            </a:r>
            <a:r>
              <a:rPr lang="pl-PL" sz="2400" b="1" dirty="0" smtClean="0">
                <a:solidFill>
                  <a:schemeClr val="bg1"/>
                </a:solidFill>
              </a:rPr>
              <a:t>poinformować, że </a:t>
            </a:r>
            <a:r>
              <a:rPr lang="pl-PL" sz="2400" b="1" dirty="0" smtClean="0">
                <a:solidFill>
                  <a:schemeClr val="bg1"/>
                </a:solidFill>
              </a:rPr>
              <a:t>zostaliście </a:t>
            </a:r>
            <a:r>
              <a:rPr lang="pl-PL" sz="2400" b="1" dirty="0" smtClean="0">
                <a:solidFill>
                  <a:schemeClr val="bg1"/>
                </a:solidFill>
              </a:rPr>
              <a:t>zakwalifikowani do udziału w spotkaniu </a:t>
            </a:r>
            <a:r>
              <a:rPr lang="pl-PL" sz="2400" b="1" dirty="0" smtClean="0">
                <a:solidFill>
                  <a:schemeClr val="bg1"/>
                </a:solidFill>
              </a:rPr>
              <a:t>                 w </a:t>
            </a:r>
            <a:r>
              <a:rPr lang="pl-PL" sz="2400" b="1" dirty="0" smtClean="0">
                <a:solidFill>
                  <a:schemeClr val="bg1"/>
                </a:solidFill>
              </a:rPr>
              <a:t>Lublinie (17-19 marca 2016 r.) w ramach projektu "Miasta wielokulturowe w Polsce".</a:t>
            </a:r>
          </a:p>
          <a:p>
            <a:endParaRPr 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147367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Podziękowania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d</a:t>
            </a:r>
            <a:r>
              <a:rPr lang="pl-PL" dirty="0" smtClean="0"/>
              <a:t>la </a:t>
            </a:r>
            <a:r>
              <a:rPr lang="pl-PL" dirty="0" err="1" smtClean="0"/>
              <a:t>ś.p</a:t>
            </a:r>
            <a:r>
              <a:rPr lang="pl-PL" dirty="0" smtClean="0"/>
              <a:t>. </a:t>
            </a:r>
            <a:r>
              <a:rPr lang="pl-PL" b="1" dirty="0" smtClean="0"/>
              <a:t>Tomka </a:t>
            </a:r>
            <a:r>
              <a:rPr lang="pl-PL" b="1" dirty="0" err="1" smtClean="0"/>
              <a:t>Bedyńskiego</a:t>
            </a:r>
            <a:r>
              <a:rPr lang="pl-PL" dirty="0" smtClean="0"/>
              <a:t>, który zainspirował wolontariuszy projektu „Spotkania z komputerem na Politechnice Gdańskiej”  do szukania granic Europy </a:t>
            </a:r>
            <a:r>
              <a:rPr lang="pl-PL" dirty="0" smtClean="0">
                <a:hlinkClick r:id="rId2"/>
              </a:rPr>
              <a:t>naszkicowanych przez </a:t>
            </a:r>
            <a:r>
              <a:rPr lang="pl-PL" dirty="0" err="1" smtClean="0">
                <a:hlinkClick r:id="rId2"/>
              </a:rPr>
              <a:t>Kluwera</a:t>
            </a:r>
            <a:r>
              <a:rPr lang="pl-PL" dirty="0"/>
              <a:t>,</a:t>
            </a:r>
            <a:endParaRPr lang="pl-PL" dirty="0" smtClean="0"/>
          </a:p>
          <a:p>
            <a:r>
              <a:rPr lang="pl-PL" dirty="0"/>
              <a:t>d</a:t>
            </a:r>
            <a:r>
              <a:rPr lang="pl-PL" dirty="0" smtClean="0"/>
              <a:t>la </a:t>
            </a:r>
            <a:r>
              <a:rPr lang="pl-PL" dirty="0" smtClean="0">
                <a:hlinkClick r:id="rId3"/>
              </a:rPr>
              <a:t>Fundacji ALF</a:t>
            </a:r>
            <a:r>
              <a:rPr lang="pl-PL" dirty="0" smtClean="0"/>
              <a:t>, która umożliwiła poszukiwanie granic Europy we Wrocławiu, Lublinie, Białymstoku i Gdańsku,</a:t>
            </a:r>
          </a:p>
          <a:p>
            <a:r>
              <a:rPr lang="pl-PL" dirty="0"/>
              <a:t>d</a:t>
            </a:r>
            <a:r>
              <a:rPr lang="pl-PL" dirty="0" smtClean="0"/>
              <a:t>la portalu </a:t>
            </a:r>
            <a:r>
              <a:rPr lang="pl-PL" dirty="0" smtClean="0">
                <a:hlinkClick r:id="rId4" action="ppaction://hlinkfile"/>
              </a:rPr>
              <a:t>brzydale.pl</a:t>
            </a:r>
            <a:r>
              <a:rPr lang="pl-PL" dirty="0" smtClean="0"/>
              <a:t>, z którego zasobów skorzystali twórcy opowiadań „Jak Max i </a:t>
            </a:r>
            <a:r>
              <a:rPr lang="pl-PL" dirty="0" err="1" smtClean="0"/>
              <a:t>Tutu</a:t>
            </a:r>
            <a:r>
              <a:rPr lang="pl-PL" dirty="0" smtClean="0"/>
              <a:t> granic Europu szukali”.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450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b="1" dirty="0" smtClean="0"/>
              <a:t>We wrocławskiej dzielnicy  Nadodrze</a:t>
            </a:r>
            <a:br>
              <a:rPr lang="pl-PL" b="1" dirty="0" smtClean="0"/>
            </a:br>
            <a:r>
              <a:rPr lang="pl-PL" b="1" dirty="0" smtClean="0"/>
              <a:t>na placu Strzeleckim 28</a:t>
            </a:r>
            <a:endParaRPr lang="en-GB" b="1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683568" y="1556792"/>
            <a:ext cx="4104456" cy="639762"/>
          </a:xfrm>
        </p:spPr>
        <p:txBody>
          <a:bodyPr>
            <a:noAutofit/>
          </a:bodyPr>
          <a:lstStyle/>
          <a:p>
            <a:r>
              <a:rPr lang="pl-PL" sz="2800" dirty="0" smtClean="0"/>
              <a:t>niedaleko wyspy Słodowej</a:t>
            </a:r>
            <a:endParaRPr lang="en-GB" sz="2800" dirty="0"/>
          </a:p>
        </p:txBody>
      </p:sp>
      <p:pic>
        <p:nvPicPr>
          <p:cNvPr id="6" name="Symbol zastępczy zawartości 5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42839"/>
            <a:ext cx="4040188" cy="3015359"/>
          </a:xfrm>
          <a:prstGeom prst="rect">
            <a:avLst/>
          </a:prstGeom>
        </p:spPr>
      </p:pic>
      <p:sp>
        <p:nvSpPr>
          <p:cNvPr id="9" name="Symbol zastępczy tekstu 8"/>
          <p:cNvSpPr>
            <a:spLocks noGrp="1"/>
          </p:cNvSpPr>
          <p:nvPr>
            <p:ph type="body" sz="quarter" idx="3"/>
          </p:nvPr>
        </p:nvSpPr>
        <p:spPr>
          <a:xfrm>
            <a:off x="4860032" y="1556792"/>
            <a:ext cx="4041775" cy="639762"/>
          </a:xfrm>
        </p:spPr>
        <p:txBody>
          <a:bodyPr>
            <a:normAutofit/>
          </a:bodyPr>
          <a:lstStyle/>
          <a:p>
            <a:r>
              <a:rPr lang="pl-PL" sz="2800" dirty="0" smtClean="0"/>
              <a:t>i domu  z muralem</a:t>
            </a:r>
            <a:endParaRPr lang="en-GB" sz="2800" dirty="0" smtClean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36912"/>
            <a:ext cx="4038228" cy="301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7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przyszli na świat bracia </a:t>
            </a:r>
            <a:r>
              <a:rPr lang="pl-PL" b="1" dirty="0" smtClean="0"/>
              <a:t>brzydale</a:t>
            </a:r>
            <a:endParaRPr lang="en-GB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r"/>
            <a:r>
              <a:rPr lang="pl-PL" sz="4400" dirty="0" smtClean="0"/>
              <a:t>Max  i</a:t>
            </a:r>
            <a:endParaRPr lang="en-GB" sz="4400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pl-PL" sz="4400" dirty="0" err="1" smtClean="0"/>
              <a:t>Tutu</a:t>
            </a:r>
            <a:endParaRPr lang="en-GB" sz="4400" dirty="0"/>
          </a:p>
        </p:txBody>
      </p:sp>
      <p:pic>
        <p:nvPicPr>
          <p:cNvPr id="8" name="Symbol zastępczy zawartości 7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40314"/>
            <a:ext cx="4040188" cy="3020410"/>
          </a:xfrm>
          <a:prstGeom prst="rect">
            <a:avLst/>
          </a:prstGeom>
        </p:spPr>
      </p:pic>
      <p:pic>
        <p:nvPicPr>
          <p:cNvPr id="9" name="Symbol zastępczy zawartości 8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9721"/>
            <a:ext cx="4041775" cy="302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1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Dni dzieciństwa mijały im beztrosko </a:t>
            </a:r>
            <a:r>
              <a:rPr lang="pl-PL" b="1" dirty="0" smtClean="0"/>
              <a:t>               w </a:t>
            </a:r>
            <a:r>
              <a:rPr lang="pl-PL" b="1" dirty="0"/>
              <a:t>otoczeniu  podobnych do nich </a:t>
            </a:r>
            <a:r>
              <a:rPr lang="pl-PL" b="1" dirty="0" smtClean="0"/>
              <a:t>brzydali</a:t>
            </a:r>
            <a:endParaRPr lang="en-GB" b="1" dirty="0"/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53" y="1844824"/>
            <a:ext cx="2851185" cy="2065489"/>
          </a:xfr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38" y="1844824"/>
            <a:ext cx="2867025" cy="206037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112" y="1844824"/>
            <a:ext cx="2867025" cy="2057400"/>
          </a:xfrm>
          <a:prstGeom prst="rect">
            <a:avLst/>
          </a:prstGeom>
        </p:spPr>
      </p:pic>
      <p:pic>
        <p:nvPicPr>
          <p:cNvPr id="8" name="Symbol zastępczy zawartości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53" y="3902224"/>
            <a:ext cx="2851185" cy="2065489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71" y="3888701"/>
            <a:ext cx="2867025" cy="206037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110" y="3891671"/>
            <a:ext cx="286702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6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Wśród brzydali</a:t>
            </a:r>
            <a:endParaRPr lang="en-GB" b="1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064" y="4062586"/>
            <a:ext cx="1533525" cy="2438400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11960" y="1819108"/>
            <a:ext cx="4608512" cy="19699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 smtClean="0"/>
              <a:t>nie było ani księżniczek, ani rycerzy, ani  skrzatów zaplatających koniom grzywy.</a:t>
            </a:r>
          </a:p>
          <a:p>
            <a:endParaRPr lang="en-GB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1368152" cy="256945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347517"/>
            <a:ext cx="1255563" cy="252355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210" y="4077072"/>
            <a:ext cx="3172435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9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Czy wiecie, że</a:t>
            </a:r>
            <a:endParaRPr lang="en-GB" b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323528" y="1844824"/>
            <a:ext cx="3312368" cy="42813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 smtClean="0"/>
              <a:t>„Tak naprawdę to </a:t>
            </a:r>
            <a:r>
              <a:rPr lang="pl-PL" sz="2400" dirty="0"/>
              <a:t>w każdym z nas drzemie coś z Brzydala, jakaś cząstka, która nigdy nie dorasta, nie poddaje się normom i </a:t>
            </a:r>
            <a:r>
              <a:rPr lang="pl-PL" sz="2400" dirty="0" smtClean="0"/>
              <a:t>obyczajom, która </a:t>
            </a:r>
            <a:r>
              <a:rPr lang="pl-PL" sz="2400" dirty="0"/>
              <a:t>mówi o tym, kim naprawdę jesteśmy </a:t>
            </a:r>
            <a:r>
              <a:rPr lang="pl-PL" sz="2400" dirty="0" smtClean="0"/>
              <a:t>albo kim </a:t>
            </a:r>
            <a:r>
              <a:rPr lang="pl-PL" sz="2400" dirty="0"/>
              <a:t>chcielibyśmy być.”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916832"/>
            <a:ext cx="4989577" cy="372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Bo przecież „Wcale nie o to chodzi, jak co komu wychodzi!”</a:t>
            </a:r>
            <a:endParaRPr lang="en-GB" b="1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76872"/>
            <a:ext cx="3653107" cy="2736304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860032" y="2060848"/>
            <a:ext cx="3672408" cy="4065315"/>
          </a:xfrm>
        </p:spPr>
        <p:txBody>
          <a:bodyPr/>
          <a:lstStyle/>
          <a:p>
            <a:pPr marL="0" indent="0" algn="just">
              <a:buNone/>
            </a:pPr>
            <a:r>
              <a:rPr lang="pl-PL" sz="2400" dirty="0" smtClean="0"/>
              <a:t>„Liczy się wiara w siebie, przekonanie o własnej wyjątkowości oraz  dobra zabawa</a:t>
            </a:r>
            <a:r>
              <a:rPr lang="pl-PL" sz="2400" dirty="0"/>
              <a:t>.</a:t>
            </a:r>
            <a:endParaRPr lang="pl-PL" sz="2400" dirty="0" smtClean="0"/>
          </a:p>
          <a:p>
            <a:pPr marL="0" indent="0" algn="just">
              <a:buNone/>
            </a:pPr>
            <a:r>
              <a:rPr lang="pl-PL" sz="2400" dirty="0" smtClean="0"/>
              <a:t>A jak ktoś chce nas dołować, krytykować – niech spada na drzewo szyszki bujać i pompować!” </a:t>
            </a:r>
            <a:endParaRPr lang="en-GB" sz="2400" dirty="0" smtClean="0"/>
          </a:p>
          <a:p>
            <a:pPr algn="just"/>
            <a:endParaRPr lang="en-GB" dirty="0" smtClean="0"/>
          </a:p>
          <a:p>
            <a:pPr marL="0" indent="0" algn="just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243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Brzydale mają swoje ulubione </a:t>
            </a:r>
            <a:r>
              <a:rPr lang="pl-PL" b="1" dirty="0" smtClean="0"/>
              <a:t>powiedzonka</a:t>
            </a:r>
            <a:endParaRPr lang="en-GB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pl-PL" sz="2800" dirty="0"/>
              <a:t>„Kiedy Brzydal czegoś szuka, to </a:t>
            </a:r>
            <a:r>
              <a:rPr lang="pl-PL" sz="2800" dirty="0" smtClean="0"/>
              <a:t>najczęściej </a:t>
            </a:r>
            <a:r>
              <a:rPr lang="pl-PL" sz="2800" dirty="0"/>
              <a:t>znajduje, </a:t>
            </a:r>
            <a:r>
              <a:rPr lang="pl-PL" sz="2800" dirty="0" smtClean="0"/>
              <a:t>to</a:t>
            </a:r>
            <a:r>
              <a:rPr lang="pl-PL" sz="2800" dirty="0"/>
              <a:t>, czego mu </a:t>
            </a:r>
            <a:r>
              <a:rPr lang="pl-PL" sz="2800" dirty="0" smtClean="0"/>
              <a:t>nie potrzeba.”</a:t>
            </a:r>
            <a:endParaRPr lang="en-GB" sz="2800" dirty="0"/>
          </a:p>
          <a:p>
            <a:pPr marL="0" lvl="0" indent="0" algn="just">
              <a:buNone/>
            </a:pPr>
            <a:r>
              <a:rPr lang="pl-PL" sz="2800" dirty="0" smtClean="0"/>
              <a:t>„</a:t>
            </a:r>
            <a:r>
              <a:rPr lang="pl-PL" sz="2800" dirty="0"/>
              <a:t>W</a:t>
            </a:r>
            <a:r>
              <a:rPr lang="pl-PL" sz="2800" dirty="0" smtClean="0"/>
              <a:t> </a:t>
            </a:r>
            <a:r>
              <a:rPr lang="pl-PL" sz="2800" dirty="0"/>
              <a:t>życiu </a:t>
            </a:r>
            <a:r>
              <a:rPr lang="pl-PL" sz="2800" dirty="0" smtClean="0"/>
              <a:t>bywa tak, </a:t>
            </a:r>
            <a:r>
              <a:rPr lang="pl-PL" sz="2800" dirty="0"/>
              <a:t>że księciem z bajki okazuje się Brzydal.”</a:t>
            </a:r>
            <a:endParaRPr lang="en-GB" sz="2800" dirty="0"/>
          </a:p>
          <a:p>
            <a:pPr marL="0" lvl="0" indent="0" algn="just">
              <a:buNone/>
            </a:pPr>
            <a:r>
              <a:rPr lang="pl-PL" sz="2800" dirty="0"/>
              <a:t>„Brzydota to też jakiś rodzaj piękna.”</a:t>
            </a:r>
            <a:endParaRPr lang="en-GB" sz="2800" dirty="0"/>
          </a:p>
          <a:p>
            <a:pPr marL="0" lvl="0" indent="0" algn="just">
              <a:buNone/>
            </a:pPr>
            <a:r>
              <a:rPr lang="pl-PL" sz="2800" dirty="0" smtClean="0"/>
              <a:t>„</a:t>
            </a:r>
            <a:r>
              <a:rPr lang="pl-PL" sz="2800" dirty="0"/>
              <a:t>Gdzie dwa Brzydale, tam trzy zdania.”</a:t>
            </a:r>
            <a:endParaRPr lang="en-GB" sz="2800" dirty="0"/>
          </a:p>
          <a:p>
            <a:pPr marL="0" lvl="0" indent="0" algn="just">
              <a:buNone/>
            </a:pPr>
            <a:r>
              <a:rPr lang="pl-PL" sz="2800" dirty="0"/>
              <a:t>„Brzydal jest zdolny do </a:t>
            </a:r>
            <a:r>
              <a:rPr lang="pl-PL" sz="2800" dirty="0" smtClean="0"/>
              <a:t>wszystkiego, jeśli ma motywację.”</a:t>
            </a:r>
            <a:endParaRPr lang="en-GB" sz="2800" dirty="0"/>
          </a:p>
          <a:p>
            <a:pPr marL="0" lvl="0" indent="0" algn="just">
              <a:buNone/>
            </a:pPr>
            <a:r>
              <a:rPr lang="pl-PL" sz="2800" dirty="0"/>
              <a:t>„Istnieją Brzydale, które nie są brzydkie – tylko tak wyglądają.”</a:t>
            </a:r>
            <a:endParaRPr lang="en-GB" sz="2800" dirty="0"/>
          </a:p>
          <a:p>
            <a:pPr marL="0" lvl="0" indent="0" algn="just">
              <a:buNone/>
            </a:pPr>
            <a:r>
              <a:rPr lang="pl-PL" sz="2800" dirty="0"/>
              <a:t>„Niech moc będzie z </a:t>
            </a:r>
            <a:r>
              <a:rPr lang="pl-PL" sz="2800" dirty="0" smtClean="0"/>
              <a:t>Brzydalami!”</a:t>
            </a:r>
            <a:endParaRPr lang="en-GB" sz="2800" dirty="0"/>
          </a:p>
          <a:p>
            <a:pPr algn="just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3290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3600" b="1" dirty="0" smtClean="0"/>
              <a:t>Max i </a:t>
            </a:r>
            <a:r>
              <a:rPr lang="pl-PL" sz="3600" b="1" dirty="0" err="1" smtClean="0"/>
              <a:t>Tutu</a:t>
            </a:r>
            <a:r>
              <a:rPr lang="pl-PL" sz="3600" b="1" dirty="0" smtClean="0"/>
              <a:t>  byli podobni do siebie tylko z wyglądu,  ponieważ ich zainteresowania były zupełnie inne</a:t>
            </a:r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3600" b="1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4038600" cy="3019223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4008" y="2348881"/>
            <a:ext cx="3812232" cy="2736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 smtClean="0"/>
              <a:t>Max </a:t>
            </a:r>
            <a:r>
              <a:rPr lang="pl-PL" sz="2400" dirty="0"/>
              <a:t>powtarzał </a:t>
            </a:r>
            <a:r>
              <a:rPr lang="pl-PL" sz="2400" dirty="0" smtClean="0"/>
              <a:t> "Gdybym </a:t>
            </a:r>
            <a:r>
              <a:rPr lang="pl-PL" sz="2400" dirty="0"/>
              <a:t>włosy miał, wiatr bym wtedy poczuć chciał! Zapach spalin, dźwięk silnika i już wszystko za mną znika. Czy na trasie, czy na torze, moje serce gra w motorze!". </a:t>
            </a:r>
            <a:endParaRPr lang="en-GB" sz="2400" dirty="0"/>
          </a:p>
          <a:p>
            <a:pPr algn="just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3939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525</Words>
  <Application>Microsoft Office PowerPoint</Application>
  <PresentationFormat>Pokaz na ekranie (4:3)</PresentationFormat>
  <Paragraphs>53</Paragraphs>
  <Slides>15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Jak Max i Tutu granic Europy szukali</vt:lpstr>
      <vt:lpstr>We wrocławskiej dzielnicy  Nadodrze na placu Strzeleckim 28</vt:lpstr>
      <vt:lpstr>przyszli na świat bracia brzydale</vt:lpstr>
      <vt:lpstr>Dni dzieciństwa mijały im beztrosko                w otoczeniu  podobnych do nich brzydali</vt:lpstr>
      <vt:lpstr>Wśród brzydali</vt:lpstr>
      <vt:lpstr>Czy wiecie, że</vt:lpstr>
      <vt:lpstr>Bo przecież „Wcale nie o to chodzi, jak co komu wychodzi!”</vt:lpstr>
      <vt:lpstr>Brzydale mają swoje ulubione powiedzonka</vt:lpstr>
      <vt:lpstr> Max i Tutu  byli podobni do siebie tylko z wyglądu,  ponieważ ich zainteresowania były zupełnie inne </vt:lpstr>
      <vt:lpstr>Tutu na to odpowiadał</vt:lpstr>
      <vt:lpstr>Podróże czy ogródek?</vt:lpstr>
      <vt:lpstr>Wspólna pasja</vt:lpstr>
      <vt:lpstr>Wrocław Europejską Stolicą Kultury 2016</vt:lpstr>
      <vt:lpstr>Zaproszenie do Lublina</vt:lpstr>
      <vt:lpstr>Podziękowania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Max i Tutu granic Europy szukali</dc:title>
  <dc:creator>ASG</dc:creator>
  <cp:lastModifiedBy>ASG</cp:lastModifiedBy>
  <cp:revision>26</cp:revision>
  <dcterms:created xsi:type="dcterms:W3CDTF">2016-04-29T04:25:22Z</dcterms:created>
  <dcterms:modified xsi:type="dcterms:W3CDTF">2016-05-08T06:14:01Z</dcterms:modified>
</cp:coreProperties>
</file>