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81" r:id="rId7"/>
    <p:sldId id="263" r:id="rId8"/>
    <p:sldId id="282" r:id="rId9"/>
    <p:sldId id="278" r:id="rId10"/>
    <p:sldId id="275" r:id="rId11"/>
    <p:sldId id="277" r:id="rId12"/>
    <p:sldId id="259" r:id="rId13"/>
    <p:sldId id="276" r:id="rId14"/>
    <p:sldId id="264" r:id="rId15"/>
    <p:sldId id="279" r:id="rId16"/>
    <p:sldId id="265" r:id="rId17"/>
    <p:sldId id="266" r:id="rId18"/>
    <p:sldId id="267" r:id="rId19"/>
    <p:sldId id="269" r:id="rId20"/>
    <p:sldId id="268" r:id="rId21"/>
    <p:sldId id="284" r:id="rId22"/>
    <p:sldId id="270" r:id="rId23"/>
    <p:sldId id="271" r:id="rId24"/>
    <p:sldId id="272" r:id="rId25"/>
    <p:sldId id="283" r:id="rId26"/>
    <p:sldId id="287" r:id="rId27"/>
    <p:sldId id="274" r:id="rId28"/>
    <p:sldId id="273" r:id="rId29"/>
    <p:sldId id="285" r:id="rId30"/>
    <p:sldId id="260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5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1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8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4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0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2E1F-A9BC-4F93-82C4-762DB6895252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A749-8C31-40C9-B1ED-6955574AB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polska.org/" TargetMode="External"/><Relationship Id="rId2" Type="http://schemas.openxmlformats.org/officeDocument/2006/relationships/hyperlink" Target="http://utwpg.gda.pl/?dir=2016Kluw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Jak Max i </a:t>
            </a:r>
            <a:r>
              <a:rPr lang="pl-PL" b="1" dirty="0" err="1" smtClean="0"/>
              <a:t>Tutu</a:t>
            </a:r>
            <a:r>
              <a:rPr lang="pl-PL" b="1" dirty="0" smtClean="0"/>
              <a:t>  granic Europy szukali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Część </a:t>
            </a:r>
            <a:r>
              <a:rPr lang="pl-PL" b="1" dirty="0" smtClean="0">
                <a:solidFill>
                  <a:schemeClr val="tx1"/>
                </a:solidFill>
              </a:rPr>
              <a:t>druga</a:t>
            </a:r>
            <a:r>
              <a:rPr lang="pl-PL" b="1" dirty="0" smtClean="0">
                <a:solidFill>
                  <a:schemeClr val="tx1"/>
                </a:solidFill>
              </a:rPr>
              <a:t>, </a:t>
            </a:r>
            <a:r>
              <a:rPr lang="pl-PL" b="1" dirty="0" smtClean="0">
                <a:solidFill>
                  <a:schemeClr val="tx1"/>
                </a:solidFill>
              </a:rPr>
              <a:t>czyli Max w Lublinie</a:t>
            </a:r>
          </a:p>
          <a:p>
            <a:r>
              <a:rPr lang="pl-PL" sz="2400" b="1" i="1" dirty="0" smtClean="0">
                <a:solidFill>
                  <a:schemeClr val="tx1"/>
                </a:solidFill>
              </a:rPr>
              <a:t>Opracowała:  Anna Grabowska</a:t>
            </a:r>
          </a:p>
          <a:p>
            <a:endParaRPr lang="pl-PL" i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1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To ja jestem </a:t>
            </a:r>
            <a:r>
              <a:rPr lang="pl-PL" b="1" dirty="0" err="1" smtClean="0"/>
              <a:t>NN</a:t>
            </a:r>
            <a:r>
              <a:rPr lang="pl-PL" b="1" dirty="0" smtClean="0"/>
              <a:t> – opowieści zasłyszane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8302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Gdzie są te ulice …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390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Mapa okolic Bramy Grodzkiej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110691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Historia mówiona Bramy Grodzkiej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405648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Historii mówionej ciąg dalszy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49370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Teatr </a:t>
            </a:r>
            <a:r>
              <a:rPr lang="pl-PL" b="1" dirty="0" err="1" smtClean="0"/>
              <a:t>NN</a:t>
            </a:r>
            <a:r>
              <a:rPr lang="pl-PL" b="1" dirty="0" smtClean="0"/>
              <a:t> - </a:t>
            </a:r>
            <a:r>
              <a:rPr lang="en-GB" b="1" dirty="0" err="1" smtClean="0"/>
              <a:t>Tajbełe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jej</a:t>
            </a:r>
            <a:r>
              <a:rPr lang="en-GB" b="1" dirty="0" smtClean="0"/>
              <a:t> demon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300246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 </a:t>
            </a:r>
            <a:r>
              <a:rPr lang="pl-PL" b="1" dirty="0"/>
              <a:t>„Lublin dla Wszystkich" – spotkanie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Anną </a:t>
            </a:r>
            <a:r>
              <a:rPr lang="pl-PL" b="1" dirty="0" err="1" smtClean="0"/>
              <a:t>Szatkowską-Ciężką</a:t>
            </a:r>
            <a:r>
              <a:rPr lang="pl-PL" b="1" dirty="0" smtClean="0"/>
              <a:t> 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9911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b="1" dirty="0" smtClean="0"/>
              <a:t>Punkt </a:t>
            </a:r>
            <a:r>
              <a:rPr lang="pl-PL" b="1" dirty="0"/>
              <a:t>Obsługi </a:t>
            </a:r>
            <a:r>
              <a:rPr lang="pl-PL" b="1" dirty="0" smtClean="0"/>
              <a:t>Cudzoziemców                w Urzędzie Miejskim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142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Dom z muralem „</a:t>
            </a:r>
            <a:r>
              <a:rPr lang="en-GB" b="1" dirty="0" smtClean="0"/>
              <a:t>Vu </a:t>
            </a:r>
            <a:r>
              <a:rPr lang="en-GB" b="1" dirty="0" err="1" smtClean="0"/>
              <a:t>iz</a:t>
            </a:r>
            <a:r>
              <a:rPr lang="en-GB" b="1" dirty="0" smtClean="0"/>
              <a:t> dos </a:t>
            </a:r>
            <a:r>
              <a:rPr lang="en-GB" b="1" dirty="0" err="1" smtClean="0"/>
              <a:t>gesel</a:t>
            </a:r>
            <a:r>
              <a:rPr lang="az-Cyrl-AZ" b="1" dirty="0" smtClean="0"/>
              <a:t>е</a:t>
            </a:r>
            <a:r>
              <a:rPr lang="pl-PL" b="1" dirty="0" smtClean="0"/>
              <a:t>”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2338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Lubelska szkoła mędrców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1142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 granice Europy są w Lublinie?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Max i </a:t>
            </a:r>
            <a:r>
              <a:rPr lang="pl-PL" dirty="0" err="1"/>
              <a:t>Tutu</a:t>
            </a:r>
            <a:r>
              <a:rPr lang="pl-PL" dirty="0"/>
              <a:t> postanowili sprawdzić, czy granice Europy są w Lublinie.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Pogoda </a:t>
            </a:r>
            <a:r>
              <a:rPr lang="pl-PL" dirty="0"/>
              <a:t>nie sprzyjała podróży na motorze i Max zdecydował, </a:t>
            </a:r>
            <a:r>
              <a:rPr lang="pl-PL" dirty="0" smtClean="0"/>
              <a:t>że </a:t>
            </a:r>
            <a:r>
              <a:rPr lang="pl-PL" dirty="0"/>
              <a:t>pojadą pociągiem.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Niestety </a:t>
            </a:r>
            <a:r>
              <a:rPr lang="pl-PL" dirty="0"/>
              <a:t>w ostatniej chwili </a:t>
            </a:r>
            <a:r>
              <a:rPr lang="pl-PL" dirty="0" err="1"/>
              <a:t>Tutu</a:t>
            </a:r>
            <a:r>
              <a:rPr lang="pl-PL" dirty="0"/>
              <a:t> zrezygnował </a:t>
            </a:r>
            <a:r>
              <a:rPr lang="pl-PL" dirty="0" smtClean="0"/>
              <a:t>           z </a:t>
            </a:r>
            <a:r>
              <a:rPr lang="pl-PL" dirty="0"/>
              <a:t>wyjazdu, powiedział, że zostaje w swoim ogródku i będzie sadził kwiatki.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69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Jeszywas</a:t>
            </a:r>
            <a:r>
              <a:rPr lang="en-GB" b="1" dirty="0" smtClean="0"/>
              <a:t> </a:t>
            </a:r>
            <a:r>
              <a:rPr lang="en-GB" b="1" dirty="0" err="1" smtClean="0"/>
              <a:t>Chachmej</a:t>
            </a:r>
            <a:r>
              <a:rPr lang="en-GB" b="1" dirty="0" smtClean="0"/>
              <a:t> Lublin</a:t>
            </a:r>
            <a:r>
              <a:rPr lang="pl-PL" b="1" dirty="0" smtClean="0"/>
              <a:t> - 1930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6788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Skarby synagogi </a:t>
            </a:r>
            <a:r>
              <a:rPr lang="en-GB" b="1" dirty="0" err="1" smtClean="0"/>
              <a:t>Chewra</a:t>
            </a:r>
            <a:r>
              <a:rPr lang="en-GB" b="1" dirty="0" smtClean="0"/>
              <a:t> </a:t>
            </a:r>
            <a:r>
              <a:rPr lang="en-GB" b="1" dirty="0" err="1" smtClean="0"/>
              <a:t>Nosim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81124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„O niestałym miejscu granic…”</a:t>
            </a:r>
            <a:br>
              <a:rPr lang="pl-PL" b="1" dirty="0" smtClean="0"/>
            </a:br>
            <a:r>
              <a:rPr lang="pl-PL" b="1" dirty="0" smtClean="0"/>
              <a:t>Anna Dąbrowska, Fundacja Homo Faber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50778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„Czy chciałbyś być uchodźcą?”</a:t>
            </a:r>
            <a:br>
              <a:rPr lang="pl-PL" b="1" dirty="0" smtClean="0"/>
            </a:br>
            <a:r>
              <a:rPr lang="pl-PL" b="1" dirty="0" smtClean="0"/>
              <a:t>Anna Dąbrowska, Fundacja Homo Faber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46876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</a:t>
            </a:r>
            <a:r>
              <a:rPr lang="en-GB" b="1" dirty="0" err="1" smtClean="0"/>
              <a:t>oncert</a:t>
            </a:r>
            <a:r>
              <a:rPr lang="en-GB" b="1" dirty="0" smtClean="0"/>
              <a:t> </a:t>
            </a:r>
            <a:r>
              <a:rPr lang="en-GB" b="1" dirty="0" err="1" smtClean="0"/>
              <a:t>Ormianina</a:t>
            </a:r>
            <a:r>
              <a:rPr lang="en-GB" b="1" dirty="0" smtClean="0"/>
              <a:t> </a:t>
            </a:r>
            <a:r>
              <a:rPr lang="en-GB" b="1" dirty="0" err="1" smtClean="0"/>
              <a:t>Aszota</a:t>
            </a:r>
            <a:r>
              <a:rPr lang="en-GB" b="1" dirty="0" smtClean="0"/>
              <a:t> </a:t>
            </a:r>
            <a:r>
              <a:rPr lang="en-GB" b="1" dirty="0" err="1" smtClean="0"/>
              <a:t>Martirosyana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35388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Spotkanie z księdzem</a:t>
            </a:r>
            <a:r>
              <a:rPr lang="en-GB" sz="3600" b="1" dirty="0" smtClean="0"/>
              <a:t> Stefan</a:t>
            </a:r>
            <a:r>
              <a:rPr lang="pl-PL" sz="3600" b="1" dirty="0" smtClean="0"/>
              <a:t>em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Bartuch</a:t>
            </a:r>
            <a:r>
              <a:rPr lang="pl-PL" sz="3600" b="1" dirty="0" smtClean="0"/>
              <a:t>em</a:t>
            </a:r>
            <a:endParaRPr lang="en-GB" sz="36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343279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Europejskie</a:t>
            </a:r>
            <a:r>
              <a:rPr lang="en-GB" b="1" dirty="0" smtClean="0"/>
              <a:t> </a:t>
            </a:r>
            <a:r>
              <a:rPr lang="en-GB" b="1" dirty="0" err="1" smtClean="0"/>
              <a:t>Dni</a:t>
            </a:r>
            <a:r>
              <a:rPr lang="en-GB" b="1" dirty="0" smtClean="0"/>
              <a:t> </a:t>
            </a:r>
            <a:r>
              <a:rPr lang="en-GB" b="1" dirty="0" err="1" smtClean="0"/>
              <a:t>Dobrosąsiedztwa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5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Cerkiew grecko-katolicka z Tarnoszyna jest w Lublinie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133921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Cerkiewny ikonostas 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78972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Zaproszenie do Białegostoku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Zwój poziomy 3"/>
          <p:cNvSpPr/>
          <p:nvPr/>
        </p:nvSpPr>
        <p:spPr>
          <a:xfrm>
            <a:off x="827584" y="1628800"/>
            <a:ext cx="6984776" cy="4680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b="1" dirty="0" smtClean="0"/>
              <a:t>Szanowni Państwo, </a:t>
            </a:r>
            <a:br>
              <a:rPr lang="pl-PL" sz="3200" b="1" dirty="0" smtClean="0"/>
            </a:br>
            <a:r>
              <a:rPr lang="pl-PL" sz="3200" b="1" dirty="0" smtClean="0"/>
              <a:t>przypominamy, że jeszcze do jutra można się zgłaszać do kolejnego spotkania w ramach projektu "Miasta wielokulturowe w Polsce". </a:t>
            </a:r>
          </a:p>
          <a:p>
            <a:r>
              <a:rPr lang="pl-PL" sz="3200" b="1" dirty="0" smtClean="0"/>
              <a:t>Tym razem zapraszamy do Białegostoku (22-23 kwietnia).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2063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17 marca 2016 Max napisał maila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400" i="1" dirty="0" smtClean="0"/>
              <a:t>Kochany </a:t>
            </a:r>
            <a:r>
              <a:rPr lang="pl-PL" sz="3400" i="1" dirty="0" err="1"/>
              <a:t>Tutu</a:t>
            </a:r>
            <a:r>
              <a:rPr lang="pl-PL" sz="3400" i="1" dirty="0"/>
              <a:t>,</a:t>
            </a:r>
            <a:endParaRPr lang="en-GB" sz="3400" i="1" dirty="0"/>
          </a:p>
          <a:p>
            <a:pPr marL="0" indent="0">
              <a:buNone/>
            </a:pPr>
            <a:endParaRPr lang="pl-PL" sz="3400" i="1" dirty="0" smtClean="0"/>
          </a:p>
          <a:p>
            <a:pPr marL="0" indent="0">
              <a:buNone/>
            </a:pPr>
            <a:r>
              <a:rPr lang="pl-PL" sz="3400" i="1" dirty="0" smtClean="0"/>
              <a:t>szkoda</a:t>
            </a:r>
            <a:r>
              <a:rPr lang="pl-PL" sz="3400" i="1" dirty="0"/>
              <a:t>, że nie </a:t>
            </a:r>
            <a:r>
              <a:rPr lang="pl-PL" sz="3400" i="1" dirty="0" smtClean="0"/>
              <a:t>jesteś </a:t>
            </a:r>
            <a:r>
              <a:rPr lang="pl-PL" sz="3400" i="1" dirty="0"/>
              <a:t>tutaj ze mną. </a:t>
            </a:r>
            <a:endParaRPr lang="pl-PL" sz="3400" i="1" dirty="0" smtClean="0"/>
          </a:p>
          <a:p>
            <a:pPr marL="0" indent="0">
              <a:buNone/>
            </a:pPr>
            <a:r>
              <a:rPr lang="pl-PL" sz="3400" i="1" dirty="0" smtClean="0"/>
              <a:t>Tak </a:t>
            </a:r>
            <a:r>
              <a:rPr lang="pl-PL" sz="3400" i="1" dirty="0"/>
              <a:t>wiele się </a:t>
            </a:r>
            <a:r>
              <a:rPr lang="pl-PL" sz="3400" i="1" dirty="0" smtClean="0"/>
              <a:t>dzieje </a:t>
            </a:r>
            <a:r>
              <a:rPr lang="pl-PL" sz="3400" i="1" dirty="0"/>
              <a:t>i </a:t>
            </a:r>
            <a:r>
              <a:rPr lang="pl-PL" sz="3400" i="1" dirty="0" smtClean="0"/>
              <a:t>nie </a:t>
            </a:r>
            <a:r>
              <a:rPr lang="pl-PL" sz="3400" i="1" dirty="0"/>
              <a:t>wiem, czy dam radę opowiedzieć </a:t>
            </a:r>
            <a:r>
              <a:rPr lang="pl-PL" sz="3400" i="1" dirty="0" smtClean="0"/>
              <a:t>o </a:t>
            </a:r>
            <a:r>
              <a:rPr lang="pl-PL" sz="3400" i="1" dirty="0"/>
              <a:t>wszystkim.</a:t>
            </a:r>
            <a:br>
              <a:rPr lang="pl-PL" sz="3400" i="1" dirty="0"/>
            </a:br>
            <a:r>
              <a:rPr lang="pl-PL" sz="3400" i="1" dirty="0" smtClean="0"/>
              <a:t>Wysyłam Ci zdjęcia z </a:t>
            </a:r>
            <a:r>
              <a:rPr lang="pl-PL" sz="3400" i="1" dirty="0"/>
              <a:t>mojego pobytu w </a:t>
            </a:r>
            <a:r>
              <a:rPr lang="pl-PL" sz="3400" i="1" dirty="0" smtClean="0"/>
              <a:t>Lublinie.</a:t>
            </a:r>
          </a:p>
          <a:p>
            <a:pPr marL="0" indent="0">
              <a:buNone/>
            </a:pPr>
            <a:endParaRPr lang="pl-PL" sz="3400" i="1" dirty="0" smtClean="0"/>
          </a:p>
          <a:p>
            <a:pPr marL="0" indent="0">
              <a:buNone/>
            </a:pPr>
            <a:r>
              <a:rPr lang="pl-PL" sz="3400" i="1" dirty="0" smtClean="0"/>
              <a:t>Serdecznie Ciebie pozdrawiam </a:t>
            </a:r>
          </a:p>
          <a:p>
            <a:pPr marL="0" indent="0">
              <a:buNone/>
            </a:pPr>
            <a:r>
              <a:rPr lang="pl-PL" sz="3400" i="1" dirty="0" smtClean="0"/>
              <a:t>Twój Max</a:t>
            </a:r>
            <a:endParaRPr lang="en-GB" sz="3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80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b="1" dirty="0" smtClean="0"/>
              <a:t>19 marca 2016 Max napisał</a:t>
            </a:r>
            <a:br>
              <a:rPr lang="pl-PL" b="1" dirty="0" smtClean="0"/>
            </a:b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sz="2800" i="1" dirty="0" smtClean="0"/>
              <a:t>Kochany </a:t>
            </a:r>
            <a:r>
              <a:rPr lang="pl-PL" sz="2800" i="1" dirty="0" err="1" smtClean="0"/>
              <a:t>Tutu</a:t>
            </a:r>
            <a:r>
              <a:rPr lang="pl-PL" sz="2800" i="1" dirty="0" smtClean="0"/>
              <a:t>,</a:t>
            </a:r>
          </a:p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sz="2800" i="1" dirty="0" smtClean="0"/>
              <a:t>teraz </a:t>
            </a:r>
            <a:r>
              <a:rPr lang="pl-PL" sz="2800" i="1" dirty="0"/>
              <a:t>dużo więcej wiem o </a:t>
            </a:r>
            <a:r>
              <a:rPr lang="pl-PL" sz="2800" i="1" dirty="0" smtClean="0"/>
              <a:t>granicach, chociaż </a:t>
            </a:r>
            <a:r>
              <a:rPr lang="pl-PL" sz="2800" i="1" dirty="0"/>
              <a:t>ciągle nie mam pojęcia gdzie </a:t>
            </a:r>
            <a:r>
              <a:rPr lang="pl-PL" sz="2800" i="1" dirty="0" smtClean="0"/>
              <a:t>są </a:t>
            </a:r>
            <a:r>
              <a:rPr lang="pl-PL" sz="2800" i="1" dirty="0"/>
              <a:t>granice Europy.</a:t>
            </a:r>
            <a:endParaRPr lang="en-GB" sz="2800" i="1" dirty="0"/>
          </a:p>
          <a:p>
            <a:pPr marL="0" indent="0">
              <a:buNone/>
            </a:pPr>
            <a:r>
              <a:rPr lang="pl-PL" sz="2800" i="1" dirty="0"/>
              <a:t>B</a:t>
            </a:r>
            <a:r>
              <a:rPr lang="pl-PL" sz="2800" i="1" dirty="0" smtClean="0"/>
              <a:t>raciszku</a:t>
            </a:r>
            <a:r>
              <a:rPr lang="pl-PL" sz="2800" i="1" dirty="0"/>
              <a:t>, </a:t>
            </a:r>
            <a:r>
              <a:rPr lang="pl-PL" sz="2800" i="1" dirty="0" smtClean="0"/>
              <a:t>mamy zaproszenie do </a:t>
            </a:r>
            <a:r>
              <a:rPr lang="pl-PL" sz="2800" i="1" dirty="0"/>
              <a:t>Białegostoku.</a:t>
            </a:r>
            <a:br>
              <a:rPr lang="pl-PL" sz="2800" i="1" dirty="0"/>
            </a:br>
            <a:r>
              <a:rPr lang="pl-PL" sz="2800" i="1" dirty="0"/>
              <a:t>Bilety na pociąg już kupiłem.</a:t>
            </a:r>
            <a:br>
              <a:rPr lang="pl-PL" sz="2800" i="1" dirty="0"/>
            </a:br>
            <a:r>
              <a:rPr lang="pl-PL" sz="2800" i="1" dirty="0"/>
              <a:t>Może to tam są granice, których szukamy.</a:t>
            </a:r>
            <a:endParaRPr lang="en-GB" sz="2800" i="1" dirty="0"/>
          </a:p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sz="2800" i="1" dirty="0" smtClean="0"/>
              <a:t>Serdecznie </a:t>
            </a:r>
            <a:r>
              <a:rPr lang="pl-PL" sz="2800" i="1" dirty="0"/>
              <a:t>pozdrawiam</a:t>
            </a:r>
            <a:br>
              <a:rPr lang="pl-PL" sz="2800" i="1" dirty="0"/>
            </a:br>
            <a:r>
              <a:rPr lang="pl-PL" sz="2800" i="1" dirty="0" smtClean="0"/>
              <a:t>Max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242076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Podziękowania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 </a:t>
            </a:r>
            <a:r>
              <a:rPr lang="pl-PL" dirty="0" err="1"/>
              <a:t>ś.p</a:t>
            </a:r>
            <a:r>
              <a:rPr lang="pl-PL" dirty="0"/>
              <a:t>. </a:t>
            </a:r>
            <a:r>
              <a:rPr lang="pl-PL" b="1" dirty="0"/>
              <a:t>Tomka </a:t>
            </a:r>
            <a:r>
              <a:rPr lang="pl-PL" b="1" dirty="0" err="1" smtClean="0"/>
              <a:t>Bedyńskiego</a:t>
            </a:r>
            <a:r>
              <a:rPr lang="pl-PL" dirty="0" smtClean="0"/>
              <a:t>, </a:t>
            </a:r>
            <a:r>
              <a:rPr lang="pl-PL" dirty="0"/>
              <a:t>który zainspirował wolontariuszy projektu „Spotkania z komputerem na Politechnice Gdańskiej”  do szukania granic Europy </a:t>
            </a:r>
            <a:r>
              <a:rPr lang="pl-PL" dirty="0">
                <a:hlinkClick r:id="rId2"/>
              </a:rPr>
              <a:t>naszkicowanych przez </a:t>
            </a:r>
            <a:r>
              <a:rPr lang="pl-PL" dirty="0" err="1">
                <a:hlinkClick r:id="rId2"/>
              </a:rPr>
              <a:t>Kluwera</a:t>
            </a:r>
            <a:r>
              <a:rPr lang="pl-PL" dirty="0"/>
              <a:t>,</a:t>
            </a:r>
          </a:p>
          <a:p>
            <a:r>
              <a:rPr lang="pl-PL" dirty="0"/>
              <a:t>dla </a:t>
            </a:r>
            <a:r>
              <a:rPr lang="pl-PL" dirty="0">
                <a:hlinkClick r:id="rId3"/>
              </a:rPr>
              <a:t>Fundacji ALF</a:t>
            </a:r>
            <a:r>
              <a:rPr lang="pl-PL" dirty="0"/>
              <a:t>, która umożliwiła poszukiwanie granic Europy we Wrocławiu, Lublinie, Białymstoku i Gdańsku.</a:t>
            </a:r>
          </a:p>
        </p:txBody>
      </p:sp>
    </p:spTree>
    <p:extLst>
      <p:ext uri="{BB962C8B-B14F-4D97-AF65-F5344CB8AC3E}">
        <p14:creationId xmlns:p14="http://schemas.microsoft.com/office/powerpoint/2010/main" val="312450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Podróż pociągiem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328873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drodze do hotelu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59432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Hotel Grodzka 20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21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Krótki odpoczynek w hotelu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55059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Widok z okna hotelu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8050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</a:t>
            </a:r>
            <a:r>
              <a:rPr lang="pl-PL" b="1" dirty="0" smtClean="0"/>
              <a:t> Bramie Grodzkiej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7" y="1600200"/>
            <a:ext cx="6815345" cy="45259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81209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83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305</Words>
  <Application>Microsoft Office PowerPoint</Application>
  <PresentationFormat>Pokaz na ekranie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Jak Max i Tutu  granic Europy szukali</vt:lpstr>
      <vt:lpstr>Czy granice Europy są w Lublinie?</vt:lpstr>
      <vt:lpstr>17 marca 2016 Max napisał maila</vt:lpstr>
      <vt:lpstr>Podróż pociągiem </vt:lpstr>
      <vt:lpstr>W drodze do hotelu</vt:lpstr>
      <vt:lpstr>Hotel Grodzka 20</vt:lpstr>
      <vt:lpstr>Krótki odpoczynek w hotelu</vt:lpstr>
      <vt:lpstr>Widok z okna hotelu</vt:lpstr>
      <vt:lpstr>W Bramie Grodzkiej</vt:lpstr>
      <vt:lpstr>To ja jestem NN – opowieści zasłyszane</vt:lpstr>
      <vt:lpstr>Gdzie są te ulice …</vt:lpstr>
      <vt:lpstr>Mapa okolic Bramy Grodzkiej</vt:lpstr>
      <vt:lpstr>Historia mówiona Bramy Grodzkiej</vt:lpstr>
      <vt:lpstr>Historii mówionej ciąg dalszy</vt:lpstr>
      <vt:lpstr>Teatr NN - Tajbełe i jej demon</vt:lpstr>
      <vt:lpstr> „Lublin dla Wszystkich" – spotkanie  z Anną Szatkowską-Ciężką  </vt:lpstr>
      <vt:lpstr> Punkt Obsługi Cudzoziemców                w Urzędzie Miejskim </vt:lpstr>
      <vt:lpstr>Dom z muralem „Vu iz dos geselе”</vt:lpstr>
      <vt:lpstr> Lubelska szkoła mędrców </vt:lpstr>
      <vt:lpstr>Jeszywas Chachmej Lublin - 1930</vt:lpstr>
      <vt:lpstr>Skarby synagogi Chewra Nosim</vt:lpstr>
      <vt:lpstr>„O niestałym miejscu granic…” Anna Dąbrowska, Fundacja Homo Faber </vt:lpstr>
      <vt:lpstr>„Czy chciałbyś być uchodźcą?” Anna Dąbrowska, Fundacja Homo Faber </vt:lpstr>
      <vt:lpstr>Koncert Ormianina Aszota Martirosyana</vt:lpstr>
      <vt:lpstr>Spotkanie z księdzem Stefanem Bartuchem</vt:lpstr>
      <vt:lpstr>Europejskie Dni Dobrosąsiedztwa</vt:lpstr>
      <vt:lpstr>Cerkiew grecko-katolicka z Tarnoszyna jest w Lublinie</vt:lpstr>
      <vt:lpstr>Cerkiewny ikonostas  </vt:lpstr>
      <vt:lpstr>Zaproszenie do Białegostoku</vt:lpstr>
      <vt:lpstr> 19 marca 2016 Max napisał </vt:lpstr>
      <vt:lpstr>Podziękowania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ASG</dc:creator>
  <cp:lastModifiedBy>ASG</cp:lastModifiedBy>
  <cp:revision>22</cp:revision>
  <dcterms:created xsi:type="dcterms:W3CDTF">2016-04-30T05:06:18Z</dcterms:created>
  <dcterms:modified xsi:type="dcterms:W3CDTF">2016-05-08T07:12:52Z</dcterms:modified>
</cp:coreProperties>
</file>