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56" r:id="rId2"/>
    <p:sldId id="257" r:id="rId3"/>
    <p:sldId id="258" r:id="rId4"/>
    <p:sldId id="259" r:id="rId5"/>
    <p:sldId id="269" r:id="rId6"/>
    <p:sldId id="260" r:id="rId7"/>
    <p:sldId id="261" r:id="rId8"/>
    <p:sldId id="262" r:id="rId9"/>
    <p:sldId id="270" r:id="rId10"/>
    <p:sldId id="263" r:id="rId11"/>
    <p:sldId id="273" r:id="rId12"/>
    <p:sldId id="272" r:id="rId13"/>
    <p:sldId id="264" r:id="rId14"/>
    <p:sldId id="271" r:id="rId15"/>
    <p:sldId id="265" r:id="rId16"/>
    <p:sldId id="266" r:id="rId17"/>
    <p:sldId id="274" r:id="rId18"/>
    <p:sldId id="275" r:id="rId19"/>
    <p:sldId id="267" r:id="rId20"/>
    <p:sldId id="276" r:id="rId21"/>
    <p:sldId id="268"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221" autoAdjust="0"/>
    <p:restoredTop sz="94660"/>
  </p:normalViewPr>
  <p:slideViewPr>
    <p:cSldViewPr>
      <p:cViewPr>
        <p:scale>
          <a:sx n="76" d="100"/>
          <a:sy n="76" d="100"/>
        </p:scale>
        <p:origin x="-1218"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Symbol zastępczy daty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E2C8880-B1BC-4B40-9374-A4334A879E5F}" type="datetimeFigureOut">
              <a:rPr lang="en-GB" smtClean="0"/>
              <a:t>08/05/2016</a:t>
            </a:fld>
            <a:endParaRPr lang="en-GB"/>
          </a:p>
        </p:txBody>
      </p:sp>
      <p:sp>
        <p:nvSpPr>
          <p:cNvPr id="4" name="Symbol zastępczy obrazu slajd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Symbol zastępczy notatek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GB"/>
          </a:p>
        </p:txBody>
      </p:sp>
      <p:sp>
        <p:nvSpPr>
          <p:cNvPr id="6" name="Symbol zastępczy stopki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ymbol zastępczy numeru slajd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6047AE3-88EE-49DE-ABD3-20BF573BA481}" type="slidenum">
              <a:rPr lang="en-GB" smtClean="0"/>
              <a:t>‹#›</a:t>
            </a:fld>
            <a:endParaRPr lang="en-GB"/>
          </a:p>
        </p:txBody>
      </p:sp>
    </p:spTree>
    <p:extLst>
      <p:ext uri="{BB962C8B-B14F-4D97-AF65-F5344CB8AC3E}">
        <p14:creationId xmlns:p14="http://schemas.microsoft.com/office/powerpoint/2010/main" val="29555139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en-GB" dirty="0"/>
          </a:p>
        </p:txBody>
      </p:sp>
      <p:sp>
        <p:nvSpPr>
          <p:cNvPr id="4" name="Symbol zastępczy numeru slajdu 3"/>
          <p:cNvSpPr>
            <a:spLocks noGrp="1"/>
          </p:cNvSpPr>
          <p:nvPr>
            <p:ph type="sldNum" sz="quarter" idx="10"/>
          </p:nvPr>
        </p:nvSpPr>
        <p:spPr/>
        <p:txBody>
          <a:bodyPr/>
          <a:lstStyle/>
          <a:p>
            <a:fld id="{96047AE3-88EE-49DE-ABD3-20BF573BA481}" type="slidenum">
              <a:rPr lang="en-GB" smtClean="0"/>
              <a:t>1</a:t>
            </a:fld>
            <a:endParaRPr lang="en-GB"/>
          </a:p>
        </p:txBody>
      </p:sp>
    </p:spTree>
    <p:extLst>
      <p:ext uri="{BB962C8B-B14F-4D97-AF65-F5344CB8AC3E}">
        <p14:creationId xmlns:p14="http://schemas.microsoft.com/office/powerpoint/2010/main" val="20996117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en-GB" dirty="0"/>
          </a:p>
        </p:txBody>
      </p:sp>
      <p:sp>
        <p:nvSpPr>
          <p:cNvPr id="4" name="Symbol zastępczy numeru slajdu 3"/>
          <p:cNvSpPr>
            <a:spLocks noGrp="1"/>
          </p:cNvSpPr>
          <p:nvPr>
            <p:ph type="sldNum" sz="quarter" idx="10"/>
          </p:nvPr>
        </p:nvSpPr>
        <p:spPr/>
        <p:txBody>
          <a:bodyPr/>
          <a:lstStyle/>
          <a:p>
            <a:fld id="{96047AE3-88EE-49DE-ABD3-20BF573BA481}" type="slidenum">
              <a:rPr lang="en-GB" smtClean="0"/>
              <a:t>3</a:t>
            </a:fld>
            <a:endParaRPr lang="en-GB"/>
          </a:p>
        </p:txBody>
      </p:sp>
    </p:spTree>
    <p:extLst>
      <p:ext uri="{BB962C8B-B14F-4D97-AF65-F5344CB8AC3E}">
        <p14:creationId xmlns:p14="http://schemas.microsoft.com/office/powerpoint/2010/main" val="15450653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685800" y="2130425"/>
            <a:ext cx="7772400" cy="1470025"/>
          </a:xfrm>
        </p:spPr>
        <p:txBody>
          <a:bodyPr/>
          <a:lstStyle/>
          <a:p>
            <a:r>
              <a:rPr lang="pl-PL" smtClean="0"/>
              <a:t>Kliknij, aby edytować styl</a:t>
            </a:r>
            <a:endParaRPr lang="en-GB"/>
          </a:p>
        </p:txBody>
      </p:sp>
      <p:sp>
        <p:nvSpPr>
          <p:cNvPr id="3" name="Podtytuł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smtClean="0"/>
              <a:t>Kliknij, aby edytować styl wzorca podtytułu</a:t>
            </a:r>
            <a:endParaRPr lang="en-GB"/>
          </a:p>
        </p:txBody>
      </p:sp>
      <p:sp>
        <p:nvSpPr>
          <p:cNvPr id="4" name="Symbol zastępczy daty 3"/>
          <p:cNvSpPr>
            <a:spLocks noGrp="1"/>
          </p:cNvSpPr>
          <p:nvPr>
            <p:ph type="dt" sz="half" idx="10"/>
          </p:nvPr>
        </p:nvSpPr>
        <p:spPr/>
        <p:txBody>
          <a:bodyPr/>
          <a:lstStyle/>
          <a:p>
            <a:fld id="{AEA6C6E6-191A-4FAB-80EF-BCDED18C66AB}" type="datetimeFigureOut">
              <a:rPr lang="en-GB" smtClean="0"/>
              <a:t>08/05/2016</a:t>
            </a:fld>
            <a:endParaRPr lang="en-GB"/>
          </a:p>
        </p:txBody>
      </p:sp>
      <p:sp>
        <p:nvSpPr>
          <p:cNvPr id="5" name="Symbol zastępczy stopki 4"/>
          <p:cNvSpPr>
            <a:spLocks noGrp="1"/>
          </p:cNvSpPr>
          <p:nvPr>
            <p:ph type="ftr" sz="quarter" idx="11"/>
          </p:nvPr>
        </p:nvSpPr>
        <p:spPr/>
        <p:txBody>
          <a:bodyPr/>
          <a:lstStyle/>
          <a:p>
            <a:endParaRPr lang="en-GB"/>
          </a:p>
        </p:txBody>
      </p:sp>
      <p:sp>
        <p:nvSpPr>
          <p:cNvPr id="6" name="Symbol zastępczy numeru slajdu 5"/>
          <p:cNvSpPr>
            <a:spLocks noGrp="1"/>
          </p:cNvSpPr>
          <p:nvPr>
            <p:ph type="sldNum" sz="quarter" idx="12"/>
          </p:nvPr>
        </p:nvSpPr>
        <p:spPr/>
        <p:txBody>
          <a:bodyPr/>
          <a:lstStyle/>
          <a:p>
            <a:fld id="{1D381BC9-9742-4B59-90C6-4313C29DE0E7}" type="slidenum">
              <a:rPr lang="en-GB" smtClean="0"/>
              <a:t>‹#›</a:t>
            </a:fld>
            <a:endParaRPr lang="en-GB"/>
          </a:p>
        </p:txBody>
      </p:sp>
    </p:spTree>
    <p:extLst>
      <p:ext uri="{BB962C8B-B14F-4D97-AF65-F5344CB8AC3E}">
        <p14:creationId xmlns:p14="http://schemas.microsoft.com/office/powerpoint/2010/main" val="7718944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en-GB"/>
          </a:p>
        </p:txBody>
      </p:sp>
      <p:sp>
        <p:nvSpPr>
          <p:cNvPr id="3" name="Symbol zastępczy tytułu pionowego 2"/>
          <p:cNvSpPr>
            <a:spLocks noGrp="1"/>
          </p:cNvSpPr>
          <p:nvPr>
            <p:ph type="body" orient="vert" idx="1"/>
          </p:nvPr>
        </p:nvSpPr>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GB"/>
          </a:p>
        </p:txBody>
      </p:sp>
      <p:sp>
        <p:nvSpPr>
          <p:cNvPr id="4" name="Symbol zastępczy daty 3"/>
          <p:cNvSpPr>
            <a:spLocks noGrp="1"/>
          </p:cNvSpPr>
          <p:nvPr>
            <p:ph type="dt" sz="half" idx="10"/>
          </p:nvPr>
        </p:nvSpPr>
        <p:spPr/>
        <p:txBody>
          <a:bodyPr/>
          <a:lstStyle/>
          <a:p>
            <a:fld id="{AEA6C6E6-191A-4FAB-80EF-BCDED18C66AB}" type="datetimeFigureOut">
              <a:rPr lang="en-GB" smtClean="0"/>
              <a:t>08/05/2016</a:t>
            </a:fld>
            <a:endParaRPr lang="en-GB"/>
          </a:p>
        </p:txBody>
      </p:sp>
      <p:sp>
        <p:nvSpPr>
          <p:cNvPr id="5" name="Symbol zastępczy stopki 4"/>
          <p:cNvSpPr>
            <a:spLocks noGrp="1"/>
          </p:cNvSpPr>
          <p:nvPr>
            <p:ph type="ftr" sz="quarter" idx="11"/>
          </p:nvPr>
        </p:nvSpPr>
        <p:spPr/>
        <p:txBody>
          <a:bodyPr/>
          <a:lstStyle/>
          <a:p>
            <a:endParaRPr lang="en-GB"/>
          </a:p>
        </p:txBody>
      </p:sp>
      <p:sp>
        <p:nvSpPr>
          <p:cNvPr id="6" name="Symbol zastępczy numeru slajdu 5"/>
          <p:cNvSpPr>
            <a:spLocks noGrp="1"/>
          </p:cNvSpPr>
          <p:nvPr>
            <p:ph type="sldNum" sz="quarter" idx="12"/>
          </p:nvPr>
        </p:nvSpPr>
        <p:spPr/>
        <p:txBody>
          <a:bodyPr/>
          <a:lstStyle/>
          <a:p>
            <a:fld id="{1D381BC9-9742-4B59-90C6-4313C29DE0E7}" type="slidenum">
              <a:rPr lang="en-GB" smtClean="0"/>
              <a:t>‹#›</a:t>
            </a:fld>
            <a:endParaRPr lang="en-GB"/>
          </a:p>
        </p:txBody>
      </p:sp>
    </p:spTree>
    <p:extLst>
      <p:ext uri="{BB962C8B-B14F-4D97-AF65-F5344CB8AC3E}">
        <p14:creationId xmlns:p14="http://schemas.microsoft.com/office/powerpoint/2010/main" val="39698668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629400" y="274638"/>
            <a:ext cx="2057400" cy="5851525"/>
          </a:xfrm>
        </p:spPr>
        <p:txBody>
          <a:bodyPr vert="eaVert"/>
          <a:lstStyle/>
          <a:p>
            <a:r>
              <a:rPr lang="pl-PL" smtClean="0"/>
              <a:t>Kliknij, aby edytować styl</a:t>
            </a:r>
            <a:endParaRPr lang="en-GB"/>
          </a:p>
        </p:txBody>
      </p:sp>
      <p:sp>
        <p:nvSpPr>
          <p:cNvPr id="3" name="Symbol zastępczy tytułu pionowego 2"/>
          <p:cNvSpPr>
            <a:spLocks noGrp="1"/>
          </p:cNvSpPr>
          <p:nvPr>
            <p:ph type="body" orient="vert" idx="1"/>
          </p:nvPr>
        </p:nvSpPr>
        <p:spPr>
          <a:xfrm>
            <a:off x="457200" y="274638"/>
            <a:ext cx="6019800" cy="5851525"/>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GB"/>
          </a:p>
        </p:txBody>
      </p:sp>
      <p:sp>
        <p:nvSpPr>
          <p:cNvPr id="4" name="Symbol zastępczy daty 3"/>
          <p:cNvSpPr>
            <a:spLocks noGrp="1"/>
          </p:cNvSpPr>
          <p:nvPr>
            <p:ph type="dt" sz="half" idx="10"/>
          </p:nvPr>
        </p:nvSpPr>
        <p:spPr/>
        <p:txBody>
          <a:bodyPr/>
          <a:lstStyle/>
          <a:p>
            <a:fld id="{AEA6C6E6-191A-4FAB-80EF-BCDED18C66AB}" type="datetimeFigureOut">
              <a:rPr lang="en-GB" smtClean="0"/>
              <a:t>08/05/2016</a:t>
            </a:fld>
            <a:endParaRPr lang="en-GB"/>
          </a:p>
        </p:txBody>
      </p:sp>
      <p:sp>
        <p:nvSpPr>
          <p:cNvPr id="5" name="Symbol zastępczy stopki 4"/>
          <p:cNvSpPr>
            <a:spLocks noGrp="1"/>
          </p:cNvSpPr>
          <p:nvPr>
            <p:ph type="ftr" sz="quarter" idx="11"/>
          </p:nvPr>
        </p:nvSpPr>
        <p:spPr/>
        <p:txBody>
          <a:bodyPr/>
          <a:lstStyle/>
          <a:p>
            <a:endParaRPr lang="en-GB"/>
          </a:p>
        </p:txBody>
      </p:sp>
      <p:sp>
        <p:nvSpPr>
          <p:cNvPr id="6" name="Symbol zastępczy numeru slajdu 5"/>
          <p:cNvSpPr>
            <a:spLocks noGrp="1"/>
          </p:cNvSpPr>
          <p:nvPr>
            <p:ph type="sldNum" sz="quarter" idx="12"/>
          </p:nvPr>
        </p:nvSpPr>
        <p:spPr/>
        <p:txBody>
          <a:bodyPr/>
          <a:lstStyle/>
          <a:p>
            <a:fld id="{1D381BC9-9742-4B59-90C6-4313C29DE0E7}" type="slidenum">
              <a:rPr lang="en-GB" smtClean="0"/>
              <a:t>‹#›</a:t>
            </a:fld>
            <a:endParaRPr lang="en-GB"/>
          </a:p>
        </p:txBody>
      </p:sp>
    </p:spTree>
    <p:extLst>
      <p:ext uri="{BB962C8B-B14F-4D97-AF65-F5344CB8AC3E}">
        <p14:creationId xmlns:p14="http://schemas.microsoft.com/office/powerpoint/2010/main" val="21563047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en-GB"/>
          </a:p>
        </p:txBody>
      </p:sp>
      <p:sp>
        <p:nvSpPr>
          <p:cNvPr id="3" name="Symbol zastępczy zawartości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GB"/>
          </a:p>
        </p:txBody>
      </p:sp>
      <p:sp>
        <p:nvSpPr>
          <p:cNvPr id="4" name="Symbol zastępczy daty 3"/>
          <p:cNvSpPr>
            <a:spLocks noGrp="1"/>
          </p:cNvSpPr>
          <p:nvPr>
            <p:ph type="dt" sz="half" idx="10"/>
          </p:nvPr>
        </p:nvSpPr>
        <p:spPr/>
        <p:txBody>
          <a:bodyPr/>
          <a:lstStyle/>
          <a:p>
            <a:fld id="{AEA6C6E6-191A-4FAB-80EF-BCDED18C66AB}" type="datetimeFigureOut">
              <a:rPr lang="en-GB" smtClean="0"/>
              <a:t>08/05/2016</a:t>
            </a:fld>
            <a:endParaRPr lang="en-GB"/>
          </a:p>
        </p:txBody>
      </p:sp>
      <p:sp>
        <p:nvSpPr>
          <p:cNvPr id="5" name="Symbol zastępczy stopki 4"/>
          <p:cNvSpPr>
            <a:spLocks noGrp="1"/>
          </p:cNvSpPr>
          <p:nvPr>
            <p:ph type="ftr" sz="quarter" idx="11"/>
          </p:nvPr>
        </p:nvSpPr>
        <p:spPr/>
        <p:txBody>
          <a:bodyPr/>
          <a:lstStyle/>
          <a:p>
            <a:endParaRPr lang="en-GB"/>
          </a:p>
        </p:txBody>
      </p:sp>
      <p:sp>
        <p:nvSpPr>
          <p:cNvPr id="6" name="Symbol zastępczy numeru slajdu 5"/>
          <p:cNvSpPr>
            <a:spLocks noGrp="1"/>
          </p:cNvSpPr>
          <p:nvPr>
            <p:ph type="sldNum" sz="quarter" idx="12"/>
          </p:nvPr>
        </p:nvSpPr>
        <p:spPr/>
        <p:txBody>
          <a:bodyPr/>
          <a:lstStyle/>
          <a:p>
            <a:fld id="{1D381BC9-9742-4B59-90C6-4313C29DE0E7}" type="slidenum">
              <a:rPr lang="en-GB" smtClean="0"/>
              <a:t>‹#›</a:t>
            </a:fld>
            <a:endParaRPr lang="en-GB"/>
          </a:p>
        </p:txBody>
      </p:sp>
    </p:spTree>
    <p:extLst>
      <p:ext uri="{BB962C8B-B14F-4D97-AF65-F5344CB8AC3E}">
        <p14:creationId xmlns:p14="http://schemas.microsoft.com/office/powerpoint/2010/main" val="28166445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722313" y="4406900"/>
            <a:ext cx="7772400" cy="1362075"/>
          </a:xfrm>
        </p:spPr>
        <p:txBody>
          <a:bodyPr anchor="t"/>
          <a:lstStyle>
            <a:lvl1pPr algn="l">
              <a:defRPr sz="4000" b="1" cap="all"/>
            </a:lvl1pPr>
          </a:lstStyle>
          <a:p>
            <a:r>
              <a:rPr lang="pl-PL" smtClean="0"/>
              <a:t>Kliknij, aby edytować styl</a:t>
            </a:r>
            <a:endParaRPr lang="en-GB"/>
          </a:p>
        </p:txBody>
      </p:sp>
      <p:sp>
        <p:nvSpPr>
          <p:cNvPr id="3" name="Symbol zastępczy tekst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smtClean="0"/>
              <a:t>Kliknij, aby edytować style wzorca tekstu</a:t>
            </a:r>
          </a:p>
        </p:txBody>
      </p:sp>
      <p:sp>
        <p:nvSpPr>
          <p:cNvPr id="4" name="Symbol zastępczy daty 3"/>
          <p:cNvSpPr>
            <a:spLocks noGrp="1"/>
          </p:cNvSpPr>
          <p:nvPr>
            <p:ph type="dt" sz="half" idx="10"/>
          </p:nvPr>
        </p:nvSpPr>
        <p:spPr/>
        <p:txBody>
          <a:bodyPr/>
          <a:lstStyle/>
          <a:p>
            <a:fld id="{AEA6C6E6-191A-4FAB-80EF-BCDED18C66AB}" type="datetimeFigureOut">
              <a:rPr lang="en-GB" smtClean="0"/>
              <a:t>08/05/2016</a:t>
            </a:fld>
            <a:endParaRPr lang="en-GB"/>
          </a:p>
        </p:txBody>
      </p:sp>
      <p:sp>
        <p:nvSpPr>
          <p:cNvPr id="5" name="Symbol zastępczy stopki 4"/>
          <p:cNvSpPr>
            <a:spLocks noGrp="1"/>
          </p:cNvSpPr>
          <p:nvPr>
            <p:ph type="ftr" sz="quarter" idx="11"/>
          </p:nvPr>
        </p:nvSpPr>
        <p:spPr/>
        <p:txBody>
          <a:bodyPr/>
          <a:lstStyle/>
          <a:p>
            <a:endParaRPr lang="en-GB"/>
          </a:p>
        </p:txBody>
      </p:sp>
      <p:sp>
        <p:nvSpPr>
          <p:cNvPr id="6" name="Symbol zastępczy numeru slajdu 5"/>
          <p:cNvSpPr>
            <a:spLocks noGrp="1"/>
          </p:cNvSpPr>
          <p:nvPr>
            <p:ph type="sldNum" sz="quarter" idx="12"/>
          </p:nvPr>
        </p:nvSpPr>
        <p:spPr/>
        <p:txBody>
          <a:bodyPr/>
          <a:lstStyle/>
          <a:p>
            <a:fld id="{1D381BC9-9742-4B59-90C6-4313C29DE0E7}" type="slidenum">
              <a:rPr lang="en-GB" smtClean="0"/>
              <a:t>‹#›</a:t>
            </a:fld>
            <a:endParaRPr lang="en-GB"/>
          </a:p>
        </p:txBody>
      </p:sp>
    </p:spTree>
    <p:extLst>
      <p:ext uri="{BB962C8B-B14F-4D97-AF65-F5344CB8AC3E}">
        <p14:creationId xmlns:p14="http://schemas.microsoft.com/office/powerpoint/2010/main" val="31460229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en-GB"/>
          </a:p>
        </p:txBody>
      </p:sp>
      <p:sp>
        <p:nvSpPr>
          <p:cNvPr id="3" name="Symbol zastępczy zawartości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GB"/>
          </a:p>
        </p:txBody>
      </p:sp>
      <p:sp>
        <p:nvSpPr>
          <p:cNvPr id="4" name="Symbol zastępczy zawartości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GB"/>
          </a:p>
        </p:txBody>
      </p:sp>
      <p:sp>
        <p:nvSpPr>
          <p:cNvPr id="5" name="Symbol zastępczy daty 4"/>
          <p:cNvSpPr>
            <a:spLocks noGrp="1"/>
          </p:cNvSpPr>
          <p:nvPr>
            <p:ph type="dt" sz="half" idx="10"/>
          </p:nvPr>
        </p:nvSpPr>
        <p:spPr/>
        <p:txBody>
          <a:bodyPr/>
          <a:lstStyle/>
          <a:p>
            <a:fld id="{AEA6C6E6-191A-4FAB-80EF-BCDED18C66AB}" type="datetimeFigureOut">
              <a:rPr lang="en-GB" smtClean="0"/>
              <a:t>08/05/2016</a:t>
            </a:fld>
            <a:endParaRPr lang="en-GB"/>
          </a:p>
        </p:txBody>
      </p:sp>
      <p:sp>
        <p:nvSpPr>
          <p:cNvPr id="6" name="Symbol zastępczy stopki 5"/>
          <p:cNvSpPr>
            <a:spLocks noGrp="1"/>
          </p:cNvSpPr>
          <p:nvPr>
            <p:ph type="ftr" sz="quarter" idx="11"/>
          </p:nvPr>
        </p:nvSpPr>
        <p:spPr/>
        <p:txBody>
          <a:bodyPr/>
          <a:lstStyle/>
          <a:p>
            <a:endParaRPr lang="en-GB"/>
          </a:p>
        </p:txBody>
      </p:sp>
      <p:sp>
        <p:nvSpPr>
          <p:cNvPr id="7" name="Symbol zastępczy numeru slajdu 6"/>
          <p:cNvSpPr>
            <a:spLocks noGrp="1"/>
          </p:cNvSpPr>
          <p:nvPr>
            <p:ph type="sldNum" sz="quarter" idx="12"/>
          </p:nvPr>
        </p:nvSpPr>
        <p:spPr/>
        <p:txBody>
          <a:bodyPr/>
          <a:lstStyle/>
          <a:p>
            <a:fld id="{1D381BC9-9742-4B59-90C6-4313C29DE0E7}" type="slidenum">
              <a:rPr lang="en-GB" smtClean="0"/>
              <a:t>‹#›</a:t>
            </a:fld>
            <a:endParaRPr lang="en-GB"/>
          </a:p>
        </p:txBody>
      </p:sp>
    </p:spTree>
    <p:extLst>
      <p:ext uri="{BB962C8B-B14F-4D97-AF65-F5344CB8AC3E}">
        <p14:creationId xmlns:p14="http://schemas.microsoft.com/office/powerpoint/2010/main" val="41415488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lvl1pPr>
              <a:defRPr/>
            </a:lvl1pPr>
          </a:lstStyle>
          <a:p>
            <a:r>
              <a:rPr lang="pl-PL" smtClean="0"/>
              <a:t>Kliknij, aby edytować styl</a:t>
            </a:r>
            <a:endParaRPr lang="en-GB"/>
          </a:p>
        </p:txBody>
      </p:sp>
      <p:sp>
        <p:nvSpPr>
          <p:cNvPr id="3" name="Symbol zastępczy tekst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Symbol zastępczy zawartośc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GB"/>
          </a:p>
        </p:txBody>
      </p:sp>
      <p:sp>
        <p:nvSpPr>
          <p:cNvPr id="5" name="Symbol zastępczy tekst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Symbol zastępczy zawartośc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GB"/>
          </a:p>
        </p:txBody>
      </p:sp>
      <p:sp>
        <p:nvSpPr>
          <p:cNvPr id="7" name="Symbol zastępczy daty 6"/>
          <p:cNvSpPr>
            <a:spLocks noGrp="1"/>
          </p:cNvSpPr>
          <p:nvPr>
            <p:ph type="dt" sz="half" idx="10"/>
          </p:nvPr>
        </p:nvSpPr>
        <p:spPr/>
        <p:txBody>
          <a:bodyPr/>
          <a:lstStyle/>
          <a:p>
            <a:fld id="{AEA6C6E6-191A-4FAB-80EF-BCDED18C66AB}" type="datetimeFigureOut">
              <a:rPr lang="en-GB" smtClean="0"/>
              <a:t>08/05/2016</a:t>
            </a:fld>
            <a:endParaRPr lang="en-GB"/>
          </a:p>
        </p:txBody>
      </p:sp>
      <p:sp>
        <p:nvSpPr>
          <p:cNvPr id="8" name="Symbol zastępczy stopki 7"/>
          <p:cNvSpPr>
            <a:spLocks noGrp="1"/>
          </p:cNvSpPr>
          <p:nvPr>
            <p:ph type="ftr" sz="quarter" idx="11"/>
          </p:nvPr>
        </p:nvSpPr>
        <p:spPr/>
        <p:txBody>
          <a:bodyPr/>
          <a:lstStyle/>
          <a:p>
            <a:endParaRPr lang="en-GB"/>
          </a:p>
        </p:txBody>
      </p:sp>
      <p:sp>
        <p:nvSpPr>
          <p:cNvPr id="9" name="Symbol zastępczy numeru slajdu 8"/>
          <p:cNvSpPr>
            <a:spLocks noGrp="1"/>
          </p:cNvSpPr>
          <p:nvPr>
            <p:ph type="sldNum" sz="quarter" idx="12"/>
          </p:nvPr>
        </p:nvSpPr>
        <p:spPr/>
        <p:txBody>
          <a:bodyPr/>
          <a:lstStyle/>
          <a:p>
            <a:fld id="{1D381BC9-9742-4B59-90C6-4313C29DE0E7}" type="slidenum">
              <a:rPr lang="en-GB" smtClean="0"/>
              <a:t>‹#›</a:t>
            </a:fld>
            <a:endParaRPr lang="en-GB"/>
          </a:p>
        </p:txBody>
      </p:sp>
    </p:spTree>
    <p:extLst>
      <p:ext uri="{BB962C8B-B14F-4D97-AF65-F5344CB8AC3E}">
        <p14:creationId xmlns:p14="http://schemas.microsoft.com/office/powerpoint/2010/main" val="17176502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en-GB"/>
          </a:p>
        </p:txBody>
      </p:sp>
      <p:sp>
        <p:nvSpPr>
          <p:cNvPr id="3" name="Symbol zastępczy daty 2"/>
          <p:cNvSpPr>
            <a:spLocks noGrp="1"/>
          </p:cNvSpPr>
          <p:nvPr>
            <p:ph type="dt" sz="half" idx="10"/>
          </p:nvPr>
        </p:nvSpPr>
        <p:spPr/>
        <p:txBody>
          <a:bodyPr/>
          <a:lstStyle/>
          <a:p>
            <a:fld id="{AEA6C6E6-191A-4FAB-80EF-BCDED18C66AB}" type="datetimeFigureOut">
              <a:rPr lang="en-GB" smtClean="0"/>
              <a:t>08/05/2016</a:t>
            </a:fld>
            <a:endParaRPr lang="en-GB"/>
          </a:p>
        </p:txBody>
      </p:sp>
      <p:sp>
        <p:nvSpPr>
          <p:cNvPr id="4" name="Symbol zastępczy stopki 3"/>
          <p:cNvSpPr>
            <a:spLocks noGrp="1"/>
          </p:cNvSpPr>
          <p:nvPr>
            <p:ph type="ftr" sz="quarter" idx="11"/>
          </p:nvPr>
        </p:nvSpPr>
        <p:spPr/>
        <p:txBody>
          <a:bodyPr/>
          <a:lstStyle/>
          <a:p>
            <a:endParaRPr lang="en-GB"/>
          </a:p>
        </p:txBody>
      </p:sp>
      <p:sp>
        <p:nvSpPr>
          <p:cNvPr id="5" name="Symbol zastępczy numeru slajdu 4"/>
          <p:cNvSpPr>
            <a:spLocks noGrp="1"/>
          </p:cNvSpPr>
          <p:nvPr>
            <p:ph type="sldNum" sz="quarter" idx="12"/>
          </p:nvPr>
        </p:nvSpPr>
        <p:spPr/>
        <p:txBody>
          <a:bodyPr/>
          <a:lstStyle/>
          <a:p>
            <a:fld id="{1D381BC9-9742-4B59-90C6-4313C29DE0E7}" type="slidenum">
              <a:rPr lang="en-GB" smtClean="0"/>
              <a:t>‹#›</a:t>
            </a:fld>
            <a:endParaRPr lang="en-GB"/>
          </a:p>
        </p:txBody>
      </p:sp>
    </p:spTree>
    <p:extLst>
      <p:ext uri="{BB962C8B-B14F-4D97-AF65-F5344CB8AC3E}">
        <p14:creationId xmlns:p14="http://schemas.microsoft.com/office/powerpoint/2010/main" val="31065323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fld id="{AEA6C6E6-191A-4FAB-80EF-BCDED18C66AB}" type="datetimeFigureOut">
              <a:rPr lang="en-GB" smtClean="0"/>
              <a:t>08/05/2016</a:t>
            </a:fld>
            <a:endParaRPr lang="en-GB"/>
          </a:p>
        </p:txBody>
      </p:sp>
      <p:sp>
        <p:nvSpPr>
          <p:cNvPr id="3" name="Symbol zastępczy stopki 2"/>
          <p:cNvSpPr>
            <a:spLocks noGrp="1"/>
          </p:cNvSpPr>
          <p:nvPr>
            <p:ph type="ftr" sz="quarter" idx="11"/>
          </p:nvPr>
        </p:nvSpPr>
        <p:spPr/>
        <p:txBody>
          <a:bodyPr/>
          <a:lstStyle/>
          <a:p>
            <a:endParaRPr lang="en-GB"/>
          </a:p>
        </p:txBody>
      </p:sp>
      <p:sp>
        <p:nvSpPr>
          <p:cNvPr id="4" name="Symbol zastępczy numeru slajdu 3"/>
          <p:cNvSpPr>
            <a:spLocks noGrp="1"/>
          </p:cNvSpPr>
          <p:nvPr>
            <p:ph type="sldNum" sz="quarter" idx="12"/>
          </p:nvPr>
        </p:nvSpPr>
        <p:spPr/>
        <p:txBody>
          <a:bodyPr/>
          <a:lstStyle/>
          <a:p>
            <a:fld id="{1D381BC9-9742-4B59-90C6-4313C29DE0E7}" type="slidenum">
              <a:rPr lang="en-GB" smtClean="0"/>
              <a:t>‹#›</a:t>
            </a:fld>
            <a:endParaRPr lang="en-GB"/>
          </a:p>
        </p:txBody>
      </p:sp>
    </p:spTree>
    <p:extLst>
      <p:ext uri="{BB962C8B-B14F-4D97-AF65-F5344CB8AC3E}">
        <p14:creationId xmlns:p14="http://schemas.microsoft.com/office/powerpoint/2010/main" val="24128791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457200" y="273050"/>
            <a:ext cx="3008313" cy="1162050"/>
          </a:xfrm>
        </p:spPr>
        <p:txBody>
          <a:bodyPr anchor="b"/>
          <a:lstStyle>
            <a:lvl1pPr algn="l">
              <a:defRPr sz="2000" b="1"/>
            </a:lvl1pPr>
          </a:lstStyle>
          <a:p>
            <a:r>
              <a:rPr lang="pl-PL" smtClean="0"/>
              <a:t>Kliknij, aby edytować styl</a:t>
            </a:r>
            <a:endParaRPr lang="en-GB"/>
          </a:p>
        </p:txBody>
      </p:sp>
      <p:sp>
        <p:nvSpPr>
          <p:cNvPr id="3" name="Symbol zastępczy zawartośc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GB"/>
          </a:p>
        </p:txBody>
      </p:sp>
      <p:sp>
        <p:nvSpPr>
          <p:cNvPr id="4" name="Symbol zastępczy tekst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fld id="{AEA6C6E6-191A-4FAB-80EF-BCDED18C66AB}" type="datetimeFigureOut">
              <a:rPr lang="en-GB" smtClean="0"/>
              <a:t>08/05/2016</a:t>
            </a:fld>
            <a:endParaRPr lang="en-GB"/>
          </a:p>
        </p:txBody>
      </p:sp>
      <p:sp>
        <p:nvSpPr>
          <p:cNvPr id="6" name="Symbol zastępczy stopki 5"/>
          <p:cNvSpPr>
            <a:spLocks noGrp="1"/>
          </p:cNvSpPr>
          <p:nvPr>
            <p:ph type="ftr" sz="quarter" idx="11"/>
          </p:nvPr>
        </p:nvSpPr>
        <p:spPr/>
        <p:txBody>
          <a:bodyPr/>
          <a:lstStyle/>
          <a:p>
            <a:endParaRPr lang="en-GB"/>
          </a:p>
        </p:txBody>
      </p:sp>
      <p:sp>
        <p:nvSpPr>
          <p:cNvPr id="7" name="Symbol zastępczy numeru slajdu 6"/>
          <p:cNvSpPr>
            <a:spLocks noGrp="1"/>
          </p:cNvSpPr>
          <p:nvPr>
            <p:ph type="sldNum" sz="quarter" idx="12"/>
          </p:nvPr>
        </p:nvSpPr>
        <p:spPr/>
        <p:txBody>
          <a:bodyPr/>
          <a:lstStyle/>
          <a:p>
            <a:fld id="{1D381BC9-9742-4B59-90C6-4313C29DE0E7}" type="slidenum">
              <a:rPr lang="en-GB" smtClean="0"/>
              <a:t>‹#›</a:t>
            </a:fld>
            <a:endParaRPr lang="en-GB"/>
          </a:p>
        </p:txBody>
      </p:sp>
    </p:spTree>
    <p:extLst>
      <p:ext uri="{BB962C8B-B14F-4D97-AF65-F5344CB8AC3E}">
        <p14:creationId xmlns:p14="http://schemas.microsoft.com/office/powerpoint/2010/main" val="34979241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792288" y="4800600"/>
            <a:ext cx="5486400" cy="566738"/>
          </a:xfrm>
        </p:spPr>
        <p:txBody>
          <a:bodyPr anchor="b"/>
          <a:lstStyle>
            <a:lvl1pPr algn="l">
              <a:defRPr sz="2000" b="1"/>
            </a:lvl1pPr>
          </a:lstStyle>
          <a:p>
            <a:r>
              <a:rPr lang="pl-PL" smtClean="0"/>
              <a:t>Kliknij, aby edytować styl</a:t>
            </a:r>
            <a:endParaRPr lang="en-GB"/>
          </a:p>
        </p:txBody>
      </p:sp>
      <p:sp>
        <p:nvSpPr>
          <p:cNvPr id="3" name="Symbol zastępczy obraz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Symbol zastępczy tekst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fld id="{AEA6C6E6-191A-4FAB-80EF-BCDED18C66AB}" type="datetimeFigureOut">
              <a:rPr lang="en-GB" smtClean="0"/>
              <a:t>08/05/2016</a:t>
            </a:fld>
            <a:endParaRPr lang="en-GB"/>
          </a:p>
        </p:txBody>
      </p:sp>
      <p:sp>
        <p:nvSpPr>
          <p:cNvPr id="6" name="Symbol zastępczy stopki 5"/>
          <p:cNvSpPr>
            <a:spLocks noGrp="1"/>
          </p:cNvSpPr>
          <p:nvPr>
            <p:ph type="ftr" sz="quarter" idx="11"/>
          </p:nvPr>
        </p:nvSpPr>
        <p:spPr/>
        <p:txBody>
          <a:bodyPr/>
          <a:lstStyle/>
          <a:p>
            <a:endParaRPr lang="en-GB"/>
          </a:p>
        </p:txBody>
      </p:sp>
      <p:sp>
        <p:nvSpPr>
          <p:cNvPr id="7" name="Symbol zastępczy numeru slajdu 6"/>
          <p:cNvSpPr>
            <a:spLocks noGrp="1"/>
          </p:cNvSpPr>
          <p:nvPr>
            <p:ph type="sldNum" sz="quarter" idx="12"/>
          </p:nvPr>
        </p:nvSpPr>
        <p:spPr/>
        <p:txBody>
          <a:bodyPr/>
          <a:lstStyle/>
          <a:p>
            <a:fld id="{1D381BC9-9742-4B59-90C6-4313C29DE0E7}" type="slidenum">
              <a:rPr lang="en-GB" smtClean="0"/>
              <a:t>‹#›</a:t>
            </a:fld>
            <a:endParaRPr lang="en-GB"/>
          </a:p>
        </p:txBody>
      </p:sp>
    </p:spTree>
    <p:extLst>
      <p:ext uri="{BB962C8B-B14F-4D97-AF65-F5344CB8AC3E}">
        <p14:creationId xmlns:p14="http://schemas.microsoft.com/office/powerpoint/2010/main" val="28250316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tytuł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l-PL" smtClean="0"/>
              <a:t>Kliknij, aby edytować styl</a:t>
            </a:r>
            <a:endParaRPr lang="en-GB"/>
          </a:p>
        </p:txBody>
      </p:sp>
      <p:sp>
        <p:nvSpPr>
          <p:cNvPr id="3" name="Symbol zastępczy tekst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GB"/>
          </a:p>
        </p:txBody>
      </p:sp>
      <p:sp>
        <p:nvSpPr>
          <p:cNvPr id="4" name="Symbol zastępczy daty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EA6C6E6-191A-4FAB-80EF-BCDED18C66AB}" type="datetimeFigureOut">
              <a:rPr lang="en-GB" smtClean="0"/>
              <a:t>08/05/2016</a:t>
            </a:fld>
            <a:endParaRPr lang="en-GB"/>
          </a:p>
        </p:txBody>
      </p:sp>
      <p:sp>
        <p:nvSpPr>
          <p:cNvPr id="5" name="Symbol zastępczy stopki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ymbol zastępczy numeru slajd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D381BC9-9742-4B59-90C6-4313C29DE0E7}" type="slidenum">
              <a:rPr lang="en-GB" smtClean="0"/>
              <a:t>‹#›</a:t>
            </a:fld>
            <a:endParaRPr lang="en-GB"/>
          </a:p>
        </p:txBody>
      </p:sp>
    </p:spTree>
    <p:extLst>
      <p:ext uri="{BB962C8B-B14F-4D97-AF65-F5344CB8AC3E}">
        <p14:creationId xmlns:p14="http://schemas.microsoft.com/office/powerpoint/2010/main" val="5649756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hyperlink" Target="http://www.alfpolska.org/" TargetMode="External"/><Relationship Id="rId2" Type="http://schemas.openxmlformats.org/officeDocument/2006/relationships/hyperlink" Target="http://utwpg.gda.pl/?dir=2016Kluwer"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6.jpeg"/><Relationship Id="rId1" Type="http://schemas.openxmlformats.org/officeDocument/2006/relationships/slideLayout" Target="../slideLayouts/slideLayout4.xml"/><Relationship Id="rId4" Type="http://schemas.openxmlformats.org/officeDocument/2006/relationships/image" Target="../media/image3.jpeg"/></Relationships>
</file>

<file path=ppt/slides/_rels/slide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4000" b="-4000"/>
          </a:stretch>
        </a:blipFill>
        <a:effectLst/>
      </p:bgPr>
    </p:bg>
    <p:spTree>
      <p:nvGrpSpPr>
        <p:cNvPr id="1" name=""/>
        <p:cNvGrpSpPr/>
        <p:nvPr/>
      </p:nvGrpSpPr>
      <p:grpSpPr>
        <a:xfrm>
          <a:off x="0" y="0"/>
          <a:ext cx="0" cy="0"/>
          <a:chOff x="0" y="0"/>
          <a:chExt cx="0" cy="0"/>
        </a:xfrm>
      </p:grpSpPr>
      <p:sp>
        <p:nvSpPr>
          <p:cNvPr id="2" name="Tytuł 1"/>
          <p:cNvSpPr>
            <a:spLocks noGrp="1"/>
          </p:cNvSpPr>
          <p:nvPr>
            <p:ph type="ctrTitle"/>
          </p:nvPr>
        </p:nvSpPr>
        <p:spPr/>
        <p:txBody>
          <a:bodyPr/>
          <a:lstStyle/>
          <a:p>
            <a:r>
              <a:rPr lang="pl-PL" b="1" dirty="0" smtClean="0"/>
              <a:t>Jak Max i </a:t>
            </a:r>
            <a:r>
              <a:rPr lang="pl-PL" b="1" dirty="0" err="1" smtClean="0"/>
              <a:t>Tutu</a:t>
            </a:r>
            <a:r>
              <a:rPr lang="pl-PL" b="1" dirty="0" smtClean="0"/>
              <a:t>  granic Europy szukali</a:t>
            </a:r>
            <a:endParaRPr lang="en-GB" b="1" dirty="0"/>
          </a:p>
        </p:txBody>
      </p:sp>
      <p:sp>
        <p:nvSpPr>
          <p:cNvPr id="3" name="Podtytuł 2"/>
          <p:cNvSpPr>
            <a:spLocks noGrp="1"/>
          </p:cNvSpPr>
          <p:nvPr>
            <p:ph type="subTitle" idx="1"/>
          </p:nvPr>
        </p:nvSpPr>
        <p:spPr>
          <a:xfrm>
            <a:off x="467544" y="3886200"/>
            <a:ext cx="8280920" cy="1752600"/>
          </a:xfrm>
        </p:spPr>
        <p:txBody>
          <a:bodyPr/>
          <a:lstStyle/>
          <a:p>
            <a:r>
              <a:rPr lang="pl-PL" b="1" dirty="0" smtClean="0">
                <a:solidFill>
                  <a:schemeClr val="tx1"/>
                </a:solidFill>
              </a:rPr>
              <a:t>Część czwarta, czyli Max i </a:t>
            </a:r>
            <a:r>
              <a:rPr lang="pl-PL" b="1" dirty="0" err="1" smtClean="0">
                <a:solidFill>
                  <a:schemeClr val="tx1"/>
                </a:solidFill>
              </a:rPr>
              <a:t>Tutu</a:t>
            </a:r>
            <a:r>
              <a:rPr lang="pl-PL" b="1" dirty="0" smtClean="0">
                <a:solidFill>
                  <a:schemeClr val="tx1"/>
                </a:solidFill>
              </a:rPr>
              <a:t> w Gdańsku</a:t>
            </a:r>
          </a:p>
          <a:p>
            <a:r>
              <a:rPr lang="pl-PL" sz="2400" b="1" i="1" dirty="0" smtClean="0">
                <a:solidFill>
                  <a:schemeClr val="tx1"/>
                </a:solidFill>
              </a:rPr>
              <a:t>Opracowała: Joanna Bień</a:t>
            </a:r>
          </a:p>
          <a:p>
            <a:endParaRPr lang="pl-PL" i="1" dirty="0" smtClean="0"/>
          </a:p>
          <a:p>
            <a:endParaRPr lang="en-GB" dirty="0"/>
          </a:p>
        </p:txBody>
      </p:sp>
    </p:spTree>
    <p:extLst>
      <p:ext uri="{BB962C8B-B14F-4D97-AF65-F5344CB8AC3E}">
        <p14:creationId xmlns:p14="http://schemas.microsoft.com/office/powerpoint/2010/main" val="115022616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b="1" dirty="0" smtClean="0"/>
              <a:t>Tajemnicy ciąg dalszy… (1)</a:t>
            </a:r>
            <a:endParaRPr lang="en-GB" b="1" dirty="0"/>
          </a:p>
        </p:txBody>
      </p:sp>
      <p:pic>
        <p:nvPicPr>
          <p:cNvPr id="5" name="Symbol zastępczy zawartości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391202" y="2132856"/>
            <a:ext cx="4196595" cy="2880320"/>
          </a:xfrm>
        </p:spPr>
      </p:pic>
      <p:sp>
        <p:nvSpPr>
          <p:cNvPr id="4" name="Symbol zastępczy zawartości 3"/>
          <p:cNvSpPr>
            <a:spLocks noGrp="1"/>
          </p:cNvSpPr>
          <p:nvPr>
            <p:ph sz="half" idx="2"/>
          </p:nvPr>
        </p:nvSpPr>
        <p:spPr>
          <a:xfrm>
            <a:off x="4788024" y="1772816"/>
            <a:ext cx="4248472" cy="3993307"/>
          </a:xfrm>
        </p:spPr>
        <p:txBody>
          <a:bodyPr>
            <a:normAutofit fontScale="92500" lnSpcReduction="10000"/>
          </a:bodyPr>
          <a:lstStyle/>
          <a:p>
            <a:pPr marL="0" indent="0" algn="just">
              <a:buNone/>
            </a:pPr>
            <a:r>
              <a:rPr lang="pl-PL" dirty="0" smtClean="0"/>
              <a:t>„</a:t>
            </a:r>
            <a:r>
              <a:rPr lang="pl-PL" dirty="0"/>
              <a:t>Wojtek , Wojtek  czy to </a:t>
            </a:r>
            <a:r>
              <a:rPr lang="pl-PL" dirty="0" smtClean="0"/>
              <a:t>jest </a:t>
            </a:r>
            <a:r>
              <a:rPr lang="pl-PL" dirty="0"/>
              <a:t>ten tajemniczy Ktoś” </a:t>
            </a:r>
            <a:r>
              <a:rPr lang="pl-PL" dirty="0" smtClean="0"/>
              <a:t> </a:t>
            </a:r>
            <a:r>
              <a:rPr lang="pl-PL" dirty="0"/>
              <a:t>pytał </a:t>
            </a:r>
            <a:r>
              <a:rPr lang="pl-PL" dirty="0" err="1"/>
              <a:t>Tutu</a:t>
            </a:r>
            <a:r>
              <a:rPr lang="pl-PL" dirty="0"/>
              <a:t>, pokazując na postać </a:t>
            </a:r>
            <a:r>
              <a:rPr lang="pl-PL" dirty="0" smtClean="0"/>
              <a:t>      w </a:t>
            </a:r>
            <a:r>
              <a:rPr lang="pl-PL" dirty="0"/>
              <a:t>okienku.</a:t>
            </a:r>
          </a:p>
          <a:p>
            <a:pPr marL="0" indent="0" algn="just">
              <a:buNone/>
            </a:pPr>
            <a:r>
              <a:rPr lang="pl-PL" dirty="0"/>
              <a:t>„Nie, to nie jest ten Ktoś” </a:t>
            </a:r>
            <a:r>
              <a:rPr lang="pl-PL" dirty="0" smtClean="0"/>
              <a:t> </a:t>
            </a:r>
            <a:r>
              <a:rPr lang="pl-PL" dirty="0"/>
              <a:t>powiedział, uśmiechając się  Wojtek .  </a:t>
            </a:r>
            <a:endParaRPr lang="en-GB" dirty="0"/>
          </a:p>
          <a:p>
            <a:pPr marL="0" indent="0" algn="just">
              <a:buNone/>
            </a:pPr>
            <a:r>
              <a:rPr lang="pl-PL" dirty="0" smtClean="0"/>
              <a:t>Chłopiec </a:t>
            </a:r>
            <a:r>
              <a:rPr lang="pl-PL" dirty="0"/>
              <a:t>przeszedł przez Zieloną Bramę w kierunku Motławy na Długie Pobrzeże.  </a:t>
            </a:r>
            <a:endParaRPr lang="pl-PL" dirty="0" smtClean="0"/>
          </a:p>
          <a:p>
            <a:endParaRPr lang="en-GB" dirty="0"/>
          </a:p>
        </p:txBody>
      </p:sp>
    </p:spTree>
    <p:extLst>
      <p:ext uri="{BB962C8B-B14F-4D97-AF65-F5344CB8AC3E}">
        <p14:creationId xmlns:p14="http://schemas.microsoft.com/office/powerpoint/2010/main" val="375566641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b="1" dirty="0" smtClean="0"/>
              <a:t>Tajemnicy ciąg dalszy… (2)</a:t>
            </a:r>
            <a:endParaRPr lang="en-GB" b="1" dirty="0"/>
          </a:p>
        </p:txBody>
      </p:sp>
      <p:sp>
        <p:nvSpPr>
          <p:cNvPr id="4" name="Symbol zastępczy zawartości 3"/>
          <p:cNvSpPr>
            <a:spLocks noGrp="1"/>
          </p:cNvSpPr>
          <p:nvPr>
            <p:ph sz="half" idx="2"/>
          </p:nvPr>
        </p:nvSpPr>
        <p:spPr>
          <a:xfrm>
            <a:off x="5076056" y="1600200"/>
            <a:ext cx="3610744" cy="4525963"/>
          </a:xfrm>
        </p:spPr>
        <p:txBody>
          <a:bodyPr>
            <a:normAutofit/>
          </a:bodyPr>
          <a:lstStyle/>
          <a:p>
            <a:pPr marL="0" indent="0" algn="just">
              <a:buNone/>
            </a:pPr>
            <a:r>
              <a:rPr lang="pl-PL" dirty="0" smtClean="0"/>
              <a:t>Max </a:t>
            </a:r>
            <a:r>
              <a:rPr lang="pl-PL" dirty="0"/>
              <a:t>i </a:t>
            </a:r>
            <a:r>
              <a:rPr lang="pl-PL" dirty="0" err="1"/>
              <a:t>Tutu</a:t>
            </a:r>
            <a:r>
              <a:rPr lang="pl-PL" dirty="0"/>
              <a:t> niemal nie wyskoczyli  z plecaka, kiedy zobaczyli piracki </a:t>
            </a:r>
            <a:r>
              <a:rPr lang="pl-PL" dirty="0" smtClean="0"/>
              <a:t>statek, który dopływał do nabrzeża nieopodal </a:t>
            </a:r>
            <a:r>
              <a:rPr lang="pl-PL" dirty="0"/>
              <a:t>Żurawia</a:t>
            </a:r>
            <a:r>
              <a:rPr lang="pl-PL" dirty="0" smtClean="0"/>
              <a:t>. </a:t>
            </a:r>
          </a:p>
          <a:p>
            <a:pPr marL="0" indent="0" algn="just">
              <a:buNone/>
            </a:pPr>
            <a:r>
              <a:rPr lang="pl-PL" dirty="0" smtClean="0"/>
              <a:t>„</a:t>
            </a:r>
            <a:r>
              <a:rPr lang="pl-PL" dirty="0" err="1"/>
              <a:t>Wow</a:t>
            </a:r>
            <a:r>
              <a:rPr lang="pl-PL" dirty="0"/>
              <a:t>” </a:t>
            </a:r>
            <a:r>
              <a:rPr lang="pl-PL" dirty="0" smtClean="0"/>
              <a:t>krzyknęli </a:t>
            </a:r>
            <a:r>
              <a:rPr lang="pl-PL" dirty="0"/>
              <a:t>jednocześnie – on jest mega, mega … fajny. </a:t>
            </a:r>
            <a:endParaRPr lang="en-GB" dirty="0"/>
          </a:p>
          <a:p>
            <a:endParaRPr lang="en-GB" dirty="0"/>
          </a:p>
        </p:txBody>
      </p:sp>
      <p:pic>
        <p:nvPicPr>
          <p:cNvPr id="8" name="Symbol zastępczy zawartości 7"/>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323528" y="2060848"/>
            <a:ext cx="4554341" cy="3253101"/>
          </a:xfrm>
        </p:spPr>
      </p:pic>
    </p:spTree>
    <p:extLst>
      <p:ext uri="{BB962C8B-B14F-4D97-AF65-F5344CB8AC3E}">
        <p14:creationId xmlns:p14="http://schemas.microsoft.com/office/powerpoint/2010/main" val="96170900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b="1" dirty="0" smtClean="0"/>
              <a:t>Tajemnicy ciąg dalszy…(2)</a:t>
            </a:r>
            <a:endParaRPr lang="en-GB" b="1" dirty="0"/>
          </a:p>
        </p:txBody>
      </p:sp>
      <p:pic>
        <p:nvPicPr>
          <p:cNvPr id="5" name="Symbol zastępczy zawartości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755576" y="1772815"/>
            <a:ext cx="3168695" cy="4575121"/>
          </a:xfrm>
        </p:spPr>
      </p:pic>
      <p:sp>
        <p:nvSpPr>
          <p:cNvPr id="4" name="Symbol zastępczy zawartości 3"/>
          <p:cNvSpPr>
            <a:spLocks noGrp="1"/>
          </p:cNvSpPr>
          <p:nvPr>
            <p:ph sz="half" idx="2"/>
          </p:nvPr>
        </p:nvSpPr>
        <p:spPr>
          <a:xfrm>
            <a:off x="4211960" y="1772816"/>
            <a:ext cx="4474840" cy="4680520"/>
          </a:xfrm>
        </p:spPr>
        <p:txBody>
          <a:bodyPr>
            <a:normAutofit fontScale="92500"/>
          </a:bodyPr>
          <a:lstStyle/>
          <a:p>
            <a:pPr marL="0" indent="0" algn="just">
              <a:buNone/>
            </a:pPr>
            <a:r>
              <a:rPr lang="pl-PL" dirty="0" smtClean="0"/>
              <a:t>Wojtek </a:t>
            </a:r>
            <a:r>
              <a:rPr lang="pl-PL" dirty="0"/>
              <a:t>szybkim krokiem zbliżał się do trapu prowadzącego na pokład pirackiego statku. </a:t>
            </a:r>
          </a:p>
          <a:p>
            <a:pPr marL="0" indent="0" algn="just">
              <a:buNone/>
            </a:pPr>
            <a:r>
              <a:rPr lang="pl-PL" dirty="0" err="1"/>
              <a:t>Pluszaki</a:t>
            </a:r>
            <a:r>
              <a:rPr lang="pl-PL" dirty="0"/>
              <a:t>  tak wierciły się </a:t>
            </a:r>
            <a:r>
              <a:rPr lang="pl-PL" dirty="0" smtClean="0"/>
              <a:t>           w </a:t>
            </a:r>
            <a:r>
              <a:rPr lang="pl-PL" dirty="0"/>
              <a:t>plecaku, że Max mało nie wpadł do wody. Wojtek złapał go w ostatniej chwili. </a:t>
            </a:r>
          </a:p>
          <a:p>
            <a:pPr marL="0" indent="0" algn="just">
              <a:buNone/>
            </a:pPr>
            <a:r>
              <a:rPr lang="pl-PL" dirty="0"/>
              <a:t>„Hej  mały uważaj, bo jeszcze się utopisz zanim te granice Europy znajdziesz” </a:t>
            </a:r>
            <a:r>
              <a:rPr lang="pl-PL" dirty="0" smtClean="0"/>
              <a:t> </a:t>
            </a:r>
            <a:r>
              <a:rPr lang="pl-PL" dirty="0"/>
              <a:t>zażartował Wojtek.</a:t>
            </a:r>
            <a:endParaRPr lang="en-GB" dirty="0"/>
          </a:p>
          <a:p>
            <a:endParaRPr lang="en-GB" dirty="0"/>
          </a:p>
        </p:txBody>
      </p:sp>
      <p:pic>
        <p:nvPicPr>
          <p:cNvPr id="3" name="Obraz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3597" y="5622603"/>
            <a:ext cx="224038" cy="167337"/>
          </a:xfrm>
          <a:prstGeom prst="rect">
            <a:avLst/>
          </a:prstGeom>
        </p:spPr>
      </p:pic>
    </p:spTree>
    <p:extLst>
      <p:ext uri="{BB962C8B-B14F-4D97-AF65-F5344CB8AC3E}">
        <p14:creationId xmlns:p14="http://schemas.microsoft.com/office/powerpoint/2010/main" val="397030931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p:cNvSpPr>
            <a:spLocks noGrp="1"/>
          </p:cNvSpPr>
          <p:nvPr>
            <p:ph type="title"/>
          </p:nvPr>
        </p:nvSpPr>
        <p:spPr/>
        <p:txBody>
          <a:bodyPr>
            <a:normAutofit/>
          </a:bodyPr>
          <a:lstStyle/>
          <a:p>
            <a:r>
              <a:rPr lang="pl-PL" b="1" dirty="0" smtClean="0"/>
              <a:t>Na pokładzie (1)</a:t>
            </a:r>
            <a:endParaRPr lang="en-GB" b="1" dirty="0"/>
          </a:p>
        </p:txBody>
      </p:sp>
      <p:sp>
        <p:nvSpPr>
          <p:cNvPr id="2" name="Symbol zastępczy zawartości 1"/>
          <p:cNvSpPr>
            <a:spLocks noGrp="1"/>
          </p:cNvSpPr>
          <p:nvPr>
            <p:ph sz="half" idx="2"/>
          </p:nvPr>
        </p:nvSpPr>
        <p:spPr>
          <a:xfrm>
            <a:off x="4648200" y="1600200"/>
            <a:ext cx="4388296" cy="5141168"/>
          </a:xfrm>
        </p:spPr>
        <p:txBody>
          <a:bodyPr>
            <a:normAutofit fontScale="92500"/>
          </a:bodyPr>
          <a:lstStyle/>
          <a:p>
            <a:pPr marL="0" indent="0" algn="just">
              <a:buNone/>
            </a:pPr>
            <a:r>
              <a:rPr lang="pl-PL" dirty="0"/>
              <a:t>Po pokładzie krzątała się załoga przygotowująca statek do sezonu turystycznego. </a:t>
            </a:r>
            <a:endParaRPr lang="pl-PL" dirty="0" smtClean="0"/>
          </a:p>
          <a:p>
            <a:pPr marL="0" indent="0" algn="just">
              <a:buNone/>
            </a:pPr>
            <a:r>
              <a:rPr lang="pl-PL" dirty="0" smtClean="0"/>
              <a:t>Na </a:t>
            </a:r>
            <a:r>
              <a:rPr lang="pl-PL" dirty="0"/>
              <a:t>mostku siedział młody mężczyzna w kapitańskiej czapce i przeglądał stare mapy. Wojtek przywitał się z nim </a:t>
            </a:r>
            <a:r>
              <a:rPr lang="pl-PL" dirty="0" smtClean="0"/>
              <a:t>bardzo serdecznie </a:t>
            </a:r>
            <a:r>
              <a:rPr lang="pl-PL" dirty="0"/>
              <a:t>i powiedział  pokazując na wychylających się z plecaka </a:t>
            </a:r>
            <a:r>
              <a:rPr lang="pl-PL" dirty="0" err="1" smtClean="0"/>
              <a:t>Maxa</a:t>
            </a:r>
            <a:r>
              <a:rPr lang="pl-PL" dirty="0" smtClean="0"/>
              <a:t> </a:t>
            </a:r>
            <a:r>
              <a:rPr lang="pl-PL" dirty="0"/>
              <a:t>i </a:t>
            </a:r>
            <a:r>
              <a:rPr lang="pl-PL" dirty="0" err="1" smtClean="0"/>
              <a:t>Tutu</a:t>
            </a:r>
            <a:r>
              <a:rPr lang="pl-PL" dirty="0" smtClean="0"/>
              <a:t>  „</a:t>
            </a:r>
            <a:r>
              <a:rPr lang="pl-PL" dirty="0"/>
              <a:t>Piotrze, to o nich opowiadała ci babcia Ania.” </a:t>
            </a:r>
            <a:endParaRPr lang="en-GB" dirty="0"/>
          </a:p>
        </p:txBody>
      </p:sp>
      <p:pic>
        <p:nvPicPr>
          <p:cNvPr id="6" name="Symbol zastępczy zawartości 5"/>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79512" y="1988840"/>
            <a:ext cx="4418518" cy="3866204"/>
          </a:xfrm>
        </p:spPr>
      </p:pic>
    </p:spTree>
    <p:extLst>
      <p:ext uri="{BB962C8B-B14F-4D97-AF65-F5344CB8AC3E}">
        <p14:creationId xmlns:p14="http://schemas.microsoft.com/office/powerpoint/2010/main" val="146519700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p:cNvSpPr>
            <a:spLocks noGrp="1"/>
          </p:cNvSpPr>
          <p:nvPr>
            <p:ph type="title"/>
          </p:nvPr>
        </p:nvSpPr>
        <p:spPr/>
        <p:txBody>
          <a:bodyPr>
            <a:normAutofit/>
          </a:bodyPr>
          <a:lstStyle/>
          <a:p>
            <a:r>
              <a:rPr lang="pl-PL" b="1" dirty="0" smtClean="0"/>
              <a:t>Na pokładzie (2)</a:t>
            </a:r>
            <a:endParaRPr lang="en-GB" b="1" dirty="0"/>
          </a:p>
        </p:txBody>
      </p:sp>
      <p:sp>
        <p:nvSpPr>
          <p:cNvPr id="2" name="Symbol zastępczy zawartości 1"/>
          <p:cNvSpPr>
            <a:spLocks noGrp="1"/>
          </p:cNvSpPr>
          <p:nvPr>
            <p:ph sz="half" idx="2"/>
          </p:nvPr>
        </p:nvSpPr>
        <p:spPr>
          <a:xfrm>
            <a:off x="3419872" y="1196752"/>
            <a:ext cx="5544616" cy="5400600"/>
          </a:xfrm>
        </p:spPr>
        <p:txBody>
          <a:bodyPr>
            <a:normAutofit fontScale="92500"/>
          </a:bodyPr>
          <a:lstStyle/>
          <a:p>
            <a:pPr marL="0" indent="0" algn="just">
              <a:buNone/>
            </a:pPr>
            <a:r>
              <a:rPr lang="pl-PL" dirty="0" smtClean="0"/>
              <a:t>„</a:t>
            </a:r>
            <a:r>
              <a:rPr lang="pl-PL" dirty="0"/>
              <a:t>Ahoj chłopaki, witajcie na pokładzie. Sporo o was słyszałem. Podobno granic Europy szukacie.  Skąd ten pomysł?” </a:t>
            </a:r>
            <a:r>
              <a:rPr lang="pl-PL" dirty="0" smtClean="0"/>
              <a:t> </a:t>
            </a:r>
            <a:r>
              <a:rPr lang="pl-PL" dirty="0"/>
              <a:t>przywitał ich </a:t>
            </a:r>
            <a:r>
              <a:rPr lang="pl-PL" dirty="0" smtClean="0"/>
              <a:t>kapitan. </a:t>
            </a:r>
            <a:endParaRPr lang="en-GB" dirty="0"/>
          </a:p>
          <a:p>
            <a:pPr marL="0" indent="0" algn="just">
              <a:buNone/>
            </a:pPr>
            <a:r>
              <a:rPr lang="pl-PL" dirty="0"/>
              <a:t>„No, bo my … </a:t>
            </a:r>
            <a:r>
              <a:rPr lang="pl-PL" dirty="0" smtClean="0"/>
              <a:t>„ Max </a:t>
            </a:r>
            <a:r>
              <a:rPr lang="pl-PL" dirty="0"/>
              <a:t>zastanawiał się co powiedzieć kapitanowi. </a:t>
            </a:r>
            <a:endParaRPr lang="en-GB" dirty="0"/>
          </a:p>
          <a:p>
            <a:pPr marL="0" indent="0" algn="just">
              <a:buNone/>
            </a:pPr>
            <a:r>
              <a:rPr lang="pl-PL" dirty="0"/>
              <a:t>„Bo my jesteśmy euroentuzjaści„ </a:t>
            </a:r>
            <a:r>
              <a:rPr lang="pl-PL" dirty="0" smtClean="0"/>
              <a:t>wypalił </a:t>
            </a:r>
            <a:r>
              <a:rPr lang="pl-PL" dirty="0"/>
              <a:t>niespodziewanie </a:t>
            </a:r>
            <a:r>
              <a:rPr lang="pl-PL" dirty="0" err="1"/>
              <a:t>Tutu</a:t>
            </a:r>
            <a:r>
              <a:rPr lang="pl-PL" dirty="0"/>
              <a:t>.</a:t>
            </a:r>
            <a:endParaRPr lang="en-GB" dirty="0"/>
          </a:p>
          <a:p>
            <a:pPr marL="0" indent="0" algn="just">
              <a:buNone/>
            </a:pPr>
            <a:r>
              <a:rPr lang="pl-PL" dirty="0"/>
              <a:t>„Euroentuzjaści i w związku z tym …” </a:t>
            </a:r>
            <a:r>
              <a:rPr lang="pl-PL" dirty="0" smtClean="0"/>
              <a:t>ciągnął </a:t>
            </a:r>
            <a:r>
              <a:rPr lang="pl-PL" dirty="0"/>
              <a:t>kapitan </a:t>
            </a:r>
            <a:r>
              <a:rPr lang="pl-PL" dirty="0" smtClean="0"/>
              <a:t>Piotr.</a:t>
            </a:r>
            <a:endParaRPr lang="en-GB" dirty="0"/>
          </a:p>
          <a:p>
            <a:pPr marL="0" indent="0" algn="just">
              <a:buNone/>
            </a:pPr>
            <a:r>
              <a:rPr lang="pl-PL" dirty="0"/>
              <a:t>„Chcemy wiedzieć odkąd dokąd sięga nasz </a:t>
            </a:r>
            <a:r>
              <a:rPr lang="pl-PL" dirty="0" smtClean="0"/>
              <a:t>entuzjazm„ dowcipkował </a:t>
            </a:r>
            <a:r>
              <a:rPr lang="pl-PL" dirty="0" err="1"/>
              <a:t>Tutu</a:t>
            </a:r>
            <a:r>
              <a:rPr lang="pl-PL" dirty="0" smtClean="0"/>
              <a:t>.</a:t>
            </a:r>
            <a:endParaRPr lang="en-GB" dirty="0"/>
          </a:p>
        </p:txBody>
      </p:sp>
      <p:pic>
        <p:nvPicPr>
          <p:cNvPr id="5" name="Symbol zastępczy zawartości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611560" y="1772816"/>
            <a:ext cx="2657475" cy="3390900"/>
          </a:xfrm>
        </p:spPr>
      </p:pic>
    </p:spTree>
    <p:extLst>
      <p:ext uri="{BB962C8B-B14F-4D97-AF65-F5344CB8AC3E}">
        <p14:creationId xmlns:p14="http://schemas.microsoft.com/office/powerpoint/2010/main" val="141122235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p:cNvSpPr>
            <a:spLocks noGrp="1"/>
          </p:cNvSpPr>
          <p:nvPr>
            <p:ph type="title"/>
          </p:nvPr>
        </p:nvSpPr>
        <p:spPr/>
        <p:txBody>
          <a:bodyPr/>
          <a:lstStyle/>
          <a:p>
            <a:r>
              <a:rPr lang="pl-PL" b="1" dirty="0" smtClean="0"/>
              <a:t>Na pokładzie (3)</a:t>
            </a:r>
            <a:endParaRPr lang="en-GB" b="1" dirty="0"/>
          </a:p>
        </p:txBody>
      </p:sp>
      <p:sp>
        <p:nvSpPr>
          <p:cNvPr id="2" name="Symbol zastępczy zawartości 1"/>
          <p:cNvSpPr>
            <a:spLocks noGrp="1"/>
          </p:cNvSpPr>
          <p:nvPr>
            <p:ph idx="1"/>
          </p:nvPr>
        </p:nvSpPr>
        <p:spPr/>
        <p:txBody>
          <a:bodyPr>
            <a:normAutofit lnSpcReduction="10000"/>
          </a:bodyPr>
          <a:lstStyle/>
          <a:p>
            <a:pPr marL="0" indent="0" algn="just">
              <a:buNone/>
            </a:pPr>
            <a:r>
              <a:rPr lang="pl-PL" dirty="0"/>
              <a:t>„Tak naprawdę proszę pana to obaj z bratem uwielbiamy zbierać  mapy i poznawać nowe miejsca , ciekawych ludzi” </a:t>
            </a:r>
            <a:r>
              <a:rPr lang="pl-PL" dirty="0" smtClean="0"/>
              <a:t>wtrącił </a:t>
            </a:r>
            <a:r>
              <a:rPr lang="pl-PL" dirty="0"/>
              <a:t>Max .</a:t>
            </a:r>
            <a:endParaRPr lang="en-GB" dirty="0"/>
          </a:p>
          <a:p>
            <a:pPr marL="0" indent="0" algn="just">
              <a:buNone/>
            </a:pPr>
            <a:r>
              <a:rPr lang="pl-PL" dirty="0"/>
              <a:t>„To chyba mam coś dla Was. To jest mapa </a:t>
            </a:r>
            <a:r>
              <a:rPr lang="pl-PL" dirty="0" err="1" smtClean="0"/>
              <a:t>Kluwera</a:t>
            </a:r>
            <a:r>
              <a:rPr lang="pl-PL" dirty="0" smtClean="0"/>
              <a:t>” powiedział </a:t>
            </a:r>
            <a:r>
              <a:rPr lang="pl-PL" dirty="0"/>
              <a:t>kapitan Piotr i pokazał im  starą mapę, którą wcześniej przeglądał.  </a:t>
            </a:r>
            <a:endParaRPr lang="en-GB" dirty="0"/>
          </a:p>
          <a:p>
            <a:pPr marL="0" indent="0" algn="just">
              <a:buNone/>
            </a:pPr>
            <a:r>
              <a:rPr lang="pl-PL" dirty="0"/>
              <a:t>„Kluwer? A kto to taki?” </a:t>
            </a:r>
            <a:r>
              <a:rPr lang="pl-PL" dirty="0" smtClean="0"/>
              <a:t>dopytywał Max.</a:t>
            </a:r>
            <a:endParaRPr lang="en-GB" dirty="0"/>
          </a:p>
          <a:p>
            <a:pPr marL="0" indent="0" algn="just">
              <a:buNone/>
            </a:pPr>
            <a:r>
              <a:rPr lang="pl-PL" dirty="0"/>
              <a:t>Kapitan Piotr usiadł wygodnie i zaczął opowiadać.</a:t>
            </a:r>
            <a:endParaRPr lang="en-GB" dirty="0"/>
          </a:p>
          <a:p>
            <a:endParaRPr lang="en-GB" dirty="0"/>
          </a:p>
        </p:txBody>
      </p:sp>
    </p:spTree>
    <p:extLst>
      <p:ext uri="{BB962C8B-B14F-4D97-AF65-F5344CB8AC3E}">
        <p14:creationId xmlns:p14="http://schemas.microsoft.com/office/powerpoint/2010/main" val="384069401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b="1" dirty="0" smtClean="0"/>
              <a:t>Opowieść kapitana (1)</a:t>
            </a:r>
            <a:endParaRPr lang="en-GB" b="1" dirty="0"/>
          </a:p>
        </p:txBody>
      </p:sp>
      <p:pic>
        <p:nvPicPr>
          <p:cNvPr id="5" name="Symbol zastępczy zawartości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115616" y="1433031"/>
            <a:ext cx="2650073" cy="4732274"/>
          </a:xfrm>
        </p:spPr>
      </p:pic>
      <p:sp>
        <p:nvSpPr>
          <p:cNvPr id="4" name="Symbol zastępczy zawartości 3"/>
          <p:cNvSpPr>
            <a:spLocks noGrp="1"/>
          </p:cNvSpPr>
          <p:nvPr>
            <p:ph sz="half" idx="2"/>
          </p:nvPr>
        </p:nvSpPr>
        <p:spPr>
          <a:xfrm>
            <a:off x="4211960" y="1600200"/>
            <a:ext cx="4752528" cy="4525963"/>
          </a:xfrm>
        </p:spPr>
        <p:txBody>
          <a:bodyPr>
            <a:normAutofit/>
          </a:bodyPr>
          <a:lstStyle/>
          <a:p>
            <a:pPr marL="0" indent="0" algn="just">
              <a:buNone/>
            </a:pPr>
            <a:r>
              <a:rPr lang="pl-PL" dirty="0"/>
              <a:t>„Filip Kluwer to słynny geograf. </a:t>
            </a:r>
            <a:endParaRPr lang="pl-PL" dirty="0" smtClean="0"/>
          </a:p>
          <a:p>
            <a:pPr marL="0" indent="0" algn="just">
              <a:buNone/>
            </a:pPr>
            <a:r>
              <a:rPr lang="pl-PL" dirty="0" smtClean="0"/>
              <a:t>Żył </a:t>
            </a:r>
            <a:r>
              <a:rPr lang="pl-PL" dirty="0"/>
              <a:t>na przełomie XVI i XVII w. </a:t>
            </a:r>
            <a:endParaRPr lang="pl-PL" dirty="0" smtClean="0"/>
          </a:p>
          <a:p>
            <a:pPr marL="0" indent="0" algn="just">
              <a:buNone/>
            </a:pPr>
            <a:r>
              <a:rPr lang="pl-PL" dirty="0" smtClean="0"/>
              <a:t>Urodził </a:t>
            </a:r>
            <a:r>
              <a:rPr lang="pl-PL" dirty="0"/>
              <a:t>się w Gdańsku na ulicy </a:t>
            </a:r>
            <a:r>
              <a:rPr lang="pl-PL" dirty="0" err="1"/>
              <a:t>Chlebnickiej</a:t>
            </a:r>
            <a:r>
              <a:rPr lang="pl-PL" dirty="0"/>
              <a:t>, to niedaleko </a:t>
            </a:r>
            <a:r>
              <a:rPr lang="pl-PL" dirty="0" smtClean="0"/>
              <a:t>stąd” rozpoczął swoją opowieść kapitan.</a:t>
            </a:r>
            <a:endParaRPr lang="en-GB" dirty="0"/>
          </a:p>
          <a:p>
            <a:pPr marL="0" indent="0">
              <a:buNone/>
            </a:pPr>
            <a:endParaRPr lang="en-GB" dirty="0"/>
          </a:p>
        </p:txBody>
      </p:sp>
    </p:spTree>
    <p:extLst>
      <p:ext uri="{BB962C8B-B14F-4D97-AF65-F5344CB8AC3E}">
        <p14:creationId xmlns:p14="http://schemas.microsoft.com/office/powerpoint/2010/main" val="370910797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b="1" dirty="0" smtClean="0"/>
              <a:t>Opowieść kapitana (2)</a:t>
            </a:r>
            <a:endParaRPr lang="en-GB" b="1" dirty="0"/>
          </a:p>
        </p:txBody>
      </p:sp>
      <p:pic>
        <p:nvPicPr>
          <p:cNvPr id="5" name="Symbol zastępczy zawartości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323528" y="1628800"/>
            <a:ext cx="3240359" cy="4326046"/>
          </a:xfrm>
        </p:spPr>
      </p:pic>
      <p:sp>
        <p:nvSpPr>
          <p:cNvPr id="4" name="Symbol zastępczy zawartości 3"/>
          <p:cNvSpPr>
            <a:spLocks noGrp="1"/>
          </p:cNvSpPr>
          <p:nvPr>
            <p:ph sz="half" idx="2"/>
          </p:nvPr>
        </p:nvSpPr>
        <p:spPr>
          <a:xfrm>
            <a:off x="3707904" y="1600200"/>
            <a:ext cx="5328592" cy="4525963"/>
          </a:xfrm>
        </p:spPr>
        <p:txBody>
          <a:bodyPr>
            <a:normAutofit/>
          </a:bodyPr>
          <a:lstStyle/>
          <a:p>
            <a:pPr marL="0" indent="0" algn="just">
              <a:buNone/>
            </a:pPr>
            <a:r>
              <a:rPr lang="pl-PL" dirty="0" smtClean="0"/>
              <a:t>„Od </a:t>
            </a:r>
            <a:r>
              <a:rPr lang="pl-PL" dirty="0"/>
              <a:t>najmłodszych lat wykazywał ogromną ciekawość świata i ludzi.  Jako 7-letni chłopiec widział koronację polskiego króla Zygmunta III Wazy w Katedrze Oliwskiej. </a:t>
            </a:r>
            <a:endParaRPr lang="pl-PL" dirty="0" smtClean="0"/>
          </a:p>
          <a:p>
            <a:pPr marL="0" indent="0" algn="just">
              <a:buNone/>
            </a:pPr>
            <a:r>
              <a:rPr lang="pl-PL" dirty="0" smtClean="0"/>
              <a:t>Już </a:t>
            </a:r>
            <a:r>
              <a:rPr lang="pl-PL" dirty="0"/>
              <a:t>w szkole, a ukończył słynne </a:t>
            </a:r>
            <a:r>
              <a:rPr lang="pl-PL" dirty="0" smtClean="0"/>
              <a:t>Gdańskie Gimnazjum </a:t>
            </a:r>
            <a:r>
              <a:rPr lang="pl-PL" dirty="0"/>
              <a:t>Akademickie,  zaczął rysować </a:t>
            </a:r>
            <a:r>
              <a:rPr lang="pl-PL" dirty="0" smtClean="0"/>
              <a:t>mapy”  opowiadał Piotr.</a:t>
            </a:r>
            <a:endParaRPr lang="en-GB" dirty="0"/>
          </a:p>
        </p:txBody>
      </p:sp>
    </p:spTree>
    <p:extLst>
      <p:ext uri="{BB962C8B-B14F-4D97-AF65-F5344CB8AC3E}">
        <p14:creationId xmlns:p14="http://schemas.microsoft.com/office/powerpoint/2010/main" val="161008873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b="1" dirty="0" smtClean="0"/>
              <a:t>Opowieść kapitana (3)</a:t>
            </a:r>
            <a:endParaRPr lang="en-GB" b="1" dirty="0"/>
          </a:p>
        </p:txBody>
      </p:sp>
      <p:pic>
        <p:nvPicPr>
          <p:cNvPr id="5" name="Symbol zastępczy zawartości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467544" y="1628800"/>
            <a:ext cx="4104456" cy="4104456"/>
          </a:xfrm>
        </p:spPr>
      </p:pic>
      <p:sp>
        <p:nvSpPr>
          <p:cNvPr id="4" name="Symbol zastępczy zawartości 3"/>
          <p:cNvSpPr>
            <a:spLocks noGrp="1"/>
          </p:cNvSpPr>
          <p:nvPr>
            <p:ph sz="half" idx="2"/>
          </p:nvPr>
        </p:nvSpPr>
        <p:spPr>
          <a:xfrm>
            <a:off x="4648200" y="1600200"/>
            <a:ext cx="4244280" cy="4525963"/>
          </a:xfrm>
        </p:spPr>
        <p:txBody>
          <a:bodyPr>
            <a:normAutofit fontScale="92500"/>
          </a:bodyPr>
          <a:lstStyle/>
          <a:p>
            <a:pPr marL="0" indent="0" algn="just">
              <a:buNone/>
            </a:pPr>
            <a:r>
              <a:rPr lang="pl-PL" dirty="0" smtClean="0"/>
              <a:t>„Szeroką </a:t>
            </a:r>
            <a:r>
              <a:rPr lang="pl-PL" dirty="0"/>
              <a:t>wiedzę z geografii zdobywał na dworze królewskim  i podczas licznych podróży po Europie. </a:t>
            </a:r>
            <a:endParaRPr lang="pl-PL" dirty="0" smtClean="0"/>
          </a:p>
          <a:p>
            <a:pPr marL="0" indent="0" algn="just">
              <a:buNone/>
            </a:pPr>
            <a:r>
              <a:rPr lang="pl-PL" dirty="0" smtClean="0"/>
              <a:t>Filip </a:t>
            </a:r>
            <a:r>
              <a:rPr lang="pl-PL" dirty="0"/>
              <a:t>Kluwer to  twórca współczesnych granic Europy. </a:t>
            </a:r>
          </a:p>
          <a:p>
            <a:pPr marL="0" indent="0" algn="just">
              <a:buNone/>
            </a:pPr>
            <a:r>
              <a:rPr lang="pl-PL" dirty="0"/>
              <a:t>To właśnie on narysował </a:t>
            </a:r>
            <a:r>
              <a:rPr lang="pl-PL" dirty="0" smtClean="0"/>
              <a:t>mapę, </a:t>
            </a:r>
            <a:r>
              <a:rPr lang="pl-PL" dirty="0"/>
              <a:t>którą </a:t>
            </a:r>
            <a:r>
              <a:rPr lang="pl-PL" dirty="0" smtClean="0"/>
              <a:t>widzicie”  zakończył swoją opowieść kapitan.</a:t>
            </a:r>
            <a:endParaRPr lang="en-GB" dirty="0"/>
          </a:p>
          <a:p>
            <a:endParaRPr lang="en-GB" dirty="0"/>
          </a:p>
          <a:p>
            <a:endParaRPr lang="en-GB" dirty="0"/>
          </a:p>
        </p:txBody>
      </p:sp>
    </p:spTree>
    <p:extLst>
      <p:ext uri="{BB962C8B-B14F-4D97-AF65-F5344CB8AC3E}">
        <p14:creationId xmlns:p14="http://schemas.microsoft.com/office/powerpoint/2010/main" val="46504650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b="1" dirty="0" smtClean="0"/>
              <a:t>Mapa Europy według </a:t>
            </a:r>
            <a:r>
              <a:rPr lang="pl-PL" b="1" dirty="0" err="1" smtClean="0"/>
              <a:t>Kluwera</a:t>
            </a:r>
            <a:endParaRPr lang="en-GB" b="1" dirty="0"/>
          </a:p>
        </p:txBody>
      </p:sp>
      <p:pic>
        <p:nvPicPr>
          <p:cNvPr id="6" name="Symbol zastępczy zawartości 5" descr="C:\Documents and Settings\Tomasz\Pulpit\nowy pulpit\TEMATY Laptop\Kluwer\Kluwer4.jpg"/>
          <p:cNvPicPr>
            <a:picLocks noGrp="1"/>
          </p:cNvPicPr>
          <p:nvPr>
            <p:ph idx="1"/>
          </p:nvPr>
        </p:nvPicPr>
        <p:blipFill>
          <a:blip r:embed="rId2" cstate="print"/>
          <a:srcRect/>
          <a:stretch>
            <a:fillRect/>
          </a:stretch>
        </p:blipFill>
        <p:spPr bwMode="auto">
          <a:xfrm>
            <a:off x="971600" y="1196752"/>
            <a:ext cx="6912768" cy="4941168"/>
          </a:xfrm>
          <a:prstGeom prst="rect">
            <a:avLst/>
          </a:prstGeom>
          <a:noFill/>
          <a:ln w="9525">
            <a:noFill/>
            <a:miter lim="800000"/>
            <a:headEnd/>
            <a:tailEnd/>
          </a:ln>
        </p:spPr>
      </p:pic>
    </p:spTree>
    <p:extLst>
      <p:ext uri="{BB962C8B-B14F-4D97-AF65-F5344CB8AC3E}">
        <p14:creationId xmlns:p14="http://schemas.microsoft.com/office/powerpoint/2010/main" val="256426350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p:cNvSpPr>
            <a:spLocks noGrp="1"/>
          </p:cNvSpPr>
          <p:nvPr>
            <p:ph type="title"/>
          </p:nvPr>
        </p:nvSpPr>
        <p:spPr/>
        <p:txBody>
          <a:bodyPr/>
          <a:lstStyle/>
          <a:p>
            <a:r>
              <a:rPr lang="pl-PL" b="1" dirty="0" smtClean="0"/>
              <a:t>Dworzec w Gdańsku</a:t>
            </a:r>
            <a:endParaRPr lang="en-GB" b="1" dirty="0"/>
          </a:p>
        </p:txBody>
      </p:sp>
      <p:sp>
        <p:nvSpPr>
          <p:cNvPr id="6" name="Symbol zastępczy zawartości 5"/>
          <p:cNvSpPr>
            <a:spLocks noGrp="1"/>
          </p:cNvSpPr>
          <p:nvPr>
            <p:ph idx="1"/>
          </p:nvPr>
        </p:nvSpPr>
        <p:spPr>
          <a:xfrm>
            <a:off x="457200" y="1600200"/>
            <a:ext cx="8435280" cy="4525963"/>
          </a:xfrm>
        </p:spPr>
        <p:txBody>
          <a:bodyPr>
            <a:normAutofit fontScale="92500" lnSpcReduction="20000"/>
          </a:bodyPr>
          <a:lstStyle/>
          <a:p>
            <a:pPr marL="0" indent="0">
              <a:buNone/>
            </a:pPr>
            <a:r>
              <a:rPr lang="pl-PL" dirty="0" smtClean="0"/>
              <a:t>Max i </a:t>
            </a:r>
            <a:r>
              <a:rPr lang="pl-PL" dirty="0" err="1" smtClean="0"/>
              <a:t>Tutu</a:t>
            </a:r>
            <a:r>
              <a:rPr lang="pl-PL" dirty="0" smtClean="0"/>
              <a:t> od jakiegoś czasu szukają granic Europy.  </a:t>
            </a:r>
          </a:p>
          <a:p>
            <a:pPr marL="0" indent="0">
              <a:buNone/>
            </a:pPr>
            <a:r>
              <a:rPr lang="pl-PL" dirty="0" smtClean="0"/>
              <a:t>Byli już we Wrocławiu, Lublinie, Białymstoku, a teraz przyjechali do Gdańska. </a:t>
            </a:r>
          </a:p>
          <a:p>
            <a:pPr marL="0" indent="0">
              <a:buNone/>
            </a:pPr>
            <a:r>
              <a:rPr lang="pl-PL" dirty="0"/>
              <a:t>N</a:t>
            </a:r>
            <a:r>
              <a:rPr lang="pl-PL" dirty="0" smtClean="0"/>
              <a:t>a dworcu miała na nich czekać babcia Ania, która obiecała pomóc im w poszukiwaniach. </a:t>
            </a:r>
          </a:p>
          <a:p>
            <a:pPr marL="0" indent="0">
              <a:buNone/>
            </a:pPr>
            <a:r>
              <a:rPr lang="pl-PL" dirty="0" smtClean="0"/>
              <a:t>Niestety na dworcu nikt na nich nie czekał.  Bliźniacy nie bardzo wiedzieli co mają dalej robić, usiedli na ławce i rozglądali się dookoła. </a:t>
            </a:r>
          </a:p>
          <a:p>
            <a:pPr marL="0" indent="0">
              <a:buNone/>
            </a:pPr>
            <a:r>
              <a:rPr lang="pl-PL" dirty="0" err="1" smtClean="0"/>
              <a:t>Tutu</a:t>
            </a:r>
            <a:r>
              <a:rPr lang="pl-PL" dirty="0" smtClean="0"/>
              <a:t> już chciał wracać do swojego ogródka we Wrocławiu,  ale Max nie dawał za wygraną.</a:t>
            </a:r>
            <a:br>
              <a:rPr lang="pl-PL" dirty="0" smtClean="0"/>
            </a:br>
            <a:endParaRPr lang="en-GB" dirty="0"/>
          </a:p>
        </p:txBody>
      </p:sp>
    </p:spTree>
    <p:extLst>
      <p:ext uri="{BB962C8B-B14F-4D97-AF65-F5344CB8AC3E}">
        <p14:creationId xmlns:p14="http://schemas.microsoft.com/office/powerpoint/2010/main" val="45238642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p:cNvSpPr>
            <a:spLocks noGrp="1"/>
          </p:cNvSpPr>
          <p:nvPr>
            <p:ph type="title"/>
          </p:nvPr>
        </p:nvSpPr>
        <p:spPr/>
        <p:txBody>
          <a:bodyPr/>
          <a:lstStyle/>
          <a:p>
            <a:r>
              <a:rPr lang="pl-PL" b="1" dirty="0" smtClean="0"/>
              <a:t>Zakończenie?</a:t>
            </a:r>
            <a:endParaRPr lang="en-GB" b="1" dirty="0"/>
          </a:p>
        </p:txBody>
      </p:sp>
      <p:pic>
        <p:nvPicPr>
          <p:cNvPr id="7" name="Symbol zastępczy zawartości 6"/>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467544" y="1988840"/>
            <a:ext cx="4038600" cy="3016485"/>
          </a:xfrm>
        </p:spPr>
      </p:pic>
      <p:sp>
        <p:nvSpPr>
          <p:cNvPr id="6" name="Symbol zastępczy zawartości 5"/>
          <p:cNvSpPr>
            <a:spLocks noGrp="1"/>
          </p:cNvSpPr>
          <p:nvPr>
            <p:ph sz="half" idx="2"/>
          </p:nvPr>
        </p:nvSpPr>
        <p:spPr>
          <a:xfrm>
            <a:off x="4860032" y="1844824"/>
            <a:ext cx="3822576" cy="3773016"/>
          </a:xfrm>
        </p:spPr>
        <p:txBody>
          <a:bodyPr>
            <a:normAutofit lnSpcReduction="10000"/>
          </a:bodyPr>
          <a:lstStyle/>
          <a:p>
            <a:pPr marL="0" indent="0" algn="just">
              <a:buNone/>
            </a:pPr>
            <a:r>
              <a:rPr lang="pl-PL" dirty="0"/>
              <a:t>Max i </a:t>
            </a:r>
            <a:r>
              <a:rPr lang="pl-PL" dirty="0" err="1"/>
              <a:t>Tutu</a:t>
            </a:r>
            <a:r>
              <a:rPr lang="pl-PL" dirty="0"/>
              <a:t>  z uwagą przyglądali się starej mapie, na której zaznaczone były granice Europy. </a:t>
            </a:r>
            <a:endParaRPr lang="pl-PL" dirty="0" smtClean="0"/>
          </a:p>
          <a:p>
            <a:pPr marL="0" indent="0" algn="just">
              <a:buNone/>
            </a:pPr>
            <a:r>
              <a:rPr lang="pl-PL" dirty="0" smtClean="0"/>
              <a:t>Może </a:t>
            </a:r>
            <a:r>
              <a:rPr lang="pl-PL" dirty="0"/>
              <a:t>już myśleli o nowej podróży. </a:t>
            </a:r>
            <a:endParaRPr lang="pl-PL" dirty="0" smtClean="0"/>
          </a:p>
          <a:p>
            <a:pPr marL="0" indent="0" algn="just">
              <a:buNone/>
            </a:pPr>
            <a:r>
              <a:rPr lang="pl-PL" dirty="0" smtClean="0"/>
              <a:t>Mapę </a:t>
            </a:r>
            <a:r>
              <a:rPr lang="pl-PL" dirty="0"/>
              <a:t>przecież już mają.</a:t>
            </a:r>
            <a:br>
              <a:rPr lang="pl-PL" dirty="0"/>
            </a:br>
            <a:endParaRPr lang="en-GB" dirty="0"/>
          </a:p>
        </p:txBody>
      </p:sp>
    </p:spTree>
    <p:extLst>
      <p:ext uri="{BB962C8B-B14F-4D97-AF65-F5344CB8AC3E}">
        <p14:creationId xmlns:p14="http://schemas.microsoft.com/office/powerpoint/2010/main" val="22349213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0" y="274638"/>
            <a:ext cx="9144000" cy="1143000"/>
          </a:xfrm>
        </p:spPr>
        <p:txBody>
          <a:bodyPr>
            <a:normAutofit/>
          </a:bodyPr>
          <a:lstStyle/>
          <a:p>
            <a:r>
              <a:rPr lang="pl-PL" dirty="0" smtClean="0"/>
              <a:t>Podziękowania</a:t>
            </a:r>
            <a:endParaRPr lang="en-GB" dirty="0"/>
          </a:p>
        </p:txBody>
      </p:sp>
      <p:sp>
        <p:nvSpPr>
          <p:cNvPr id="3" name="Symbol zastępczy zawartości 2"/>
          <p:cNvSpPr>
            <a:spLocks noGrp="1"/>
          </p:cNvSpPr>
          <p:nvPr>
            <p:ph idx="1"/>
          </p:nvPr>
        </p:nvSpPr>
        <p:spPr>
          <a:xfrm>
            <a:off x="179512" y="1600200"/>
            <a:ext cx="8784976" cy="4525963"/>
          </a:xfrm>
        </p:spPr>
        <p:txBody>
          <a:bodyPr>
            <a:normAutofit/>
          </a:bodyPr>
          <a:lstStyle/>
          <a:p>
            <a:r>
              <a:rPr lang="pl-PL" dirty="0"/>
              <a:t>d</a:t>
            </a:r>
            <a:r>
              <a:rPr lang="pl-PL" dirty="0" smtClean="0"/>
              <a:t>la </a:t>
            </a:r>
            <a:r>
              <a:rPr lang="pl-PL" dirty="0" err="1"/>
              <a:t>ś.p</a:t>
            </a:r>
            <a:r>
              <a:rPr lang="pl-PL" dirty="0"/>
              <a:t>. </a:t>
            </a:r>
            <a:r>
              <a:rPr lang="pl-PL" b="1" dirty="0"/>
              <a:t>Tomka </a:t>
            </a:r>
            <a:r>
              <a:rPr lang="pl-PL" b="1" smtClean="0"/>
              <a:t>Bedyńskiego</a:t>
            </a:r>
            <a:r>
              <a:rPr lang="pl-PL" smtClean="0"/>
              <a:t>, </a:t>
            </a:r>
            <a:r>
              <a:rPr lang="pl-PL" dirty="0"/>
              <a:t>który zainspirował wolontariuszy projektu „Spotkania z komputerem na Politechnice Gdańskiej”  do szukania granic Europy </a:t>
            </a:r>
            <a:r>
              <a:rPr lang="pl-PL" dirty="0">
                <a:hlinkClick r:id="rId2"/>
              </a:rPr>
              <a:t>naszkicowanych przez </a:t>
            </a:r>
            <a:r>
              <a:rPr lang="pl-PL" dirty="0" err="1" smtClean="0">
                <a:hlinkClick r:id="rId2"/>
              </a:rPr>
              <a:t>Kluwera</a:t>
            </a:r>
            <a:r>
              <a:rPr lang="pl-PL" dirty="0"/>
              <a:t>,</a:t>
            </a:r>
          </a:p>
          <a:p>
            <a:r>
              <a:rPr lang="pl-PL" dirty="0"/>
              <a:t>d</a:t>
            </a:r>
            <a:r>
              <a:rPr lang="pl-PL" dirty="0" smtClean="0"/>
              <a:t>la </a:t>
            </a:r>
            <a:r>
              <a:rPr lang="pl-PL" dirty="0">
                <a:hlinkClick r:id="rId3"/>
              </a:rPr>
              <a:t>Fundacji ALF</a:t>
            </a:r>
            <a:r>
              <a:rPr lang="pl-PL" dirty="0"/>
              <a:t>, która umożliwiła poszukiwanie granic Europy we Wrocławiu, Lublinie, Białymstoku i Gdańsku.</a:t>
            </a:r>
          </a:p>
          <a:p>
            <a:pPr marL="0" indent="0">
              <a:buNone/>
            </a:pPr>
            <a:endParaRPr lang="pl-PL" dirty="0" smtClean="0"/>
          </a:p>
          <a:p>
            <a:pPr marL="0" indent="0">
              <a:buNone/>
            </a:pPr>
            <a:endParaRPr lang="pl-PL" dirty="0" smtClean="0"/>
          </a:p>
          <a:p>
            <a:endParaRPr lang="en-GB" dirty="0"/>
          </a:p>
        </p:txBody>
      </p:sp>
    </p:spTree>
    <p:extLst>
      <p:ext uri="{BB962C8B-B14F-4D97-AF65-F5344CB8AC3E}">
        <p14:creationId xmlns:p14="http://schemas.microsoft.com/office/powerpoint/2010/main" val="120792262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b="1" dirty="0" smtClean="0"/>
              <a:t>Dworzec w Gdańsku</a:t>
            </a:r>
            <a:endParaRPr lang="en-GB" dirty="0"/>
          </a:p>
        </p:txBody>
      </p:sp>
      <p:pic>
        <p:nvPicPr>
          <p:cNvPr id="4" name="Symbol zastępczy zawartości 3"/>
          <p:cNvPicPr>
            <a:picLocks noGrp="1"/>
          </p:cNvPicPr>
          <p:nvPr>
            <p:ph idx="1"/>
          </p:nvPr>
        </p:nvPicPr>
        <p:blipFill>
          <a:blip r:embed="rId3">
            <a:extLst>
              <a:ext uri="{28A0092B-C50C-407E-A947-70E740481C1C}">
                <a14:useLocalDpi xmlns:a14="http://schemas.microsoft.com/office/drawing/2010/main" val="0"/>
              </a:ext>
            </a:extLst>
          </a:blip>
          <a:stretch>
            <a:fillRect/>
          </a:stretch>
        </p:blipFill>
        <p:spPr>
          <a:xfrm>
            <a:off x="800364" y="1600200"/>
            <a:ext cx="7543271" cy="4525963"/>
          </a:xfrm>
          <a:prstGeom prst="rect">
            <a:avLst/>
          </a:prstGeom>
        </p:spPr>
      </p:pic>
      <p:pic>
        <p:nvPicPr>
          <p:cNvPr id="5" name="Obraz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67944" y="5375699"/>
            <a:ext cx="1080120" cy="760136"/>
          </a:xfrm>
          <a:prstGeom prst="rect">
            <a:avLst/>
          </a:prstGeom>
        </p:spPr>
      </p:pic>
      <p:pic>
        <p:nvPicPr>
          <p:cNvPr id="6" name="Obraz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148064" y="5375699"/>
            <a:ext cx="1081166" cy="760135"/>
          </a:xfrm>
          <a:prstGeom prst="rect">
            <a:avLst/>
          </a:prstGeom>
        </p:spPr>
      </p:pic>
    </p:spTree>
    <p:extLst>
      <p:ext uri="{BB962C8B-B14F-4D97-AF65-F5344CB8AC3E}">
        <p14:creationId xmlns:p14="http://schemas.microsoft.com/office/powerpoint/2010/main" val="247744675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57200" y="274638"/>
            <a:ext cx="8229600" cy="634082"/>
          </a:xfrm>
        </p:spPr>
        <p:txBody>
          <a:bodyPr>
            <a:normAutofit fontScale="90000"/>
          </a:bodyPr>
          <a:lstStyle/>
          <a:p>
            <a:r>
              <a:rPr lang="pl-PL" b="1" dirty="0" smtClean="0"/>
              <a:t>Rozmowa z nieznajomym (1)</a:t>
            </a:r>
            <a:endParaRPr lang="en-GB" b="1" dirty="0"/>
          </a:p>
        </p:txBody>
      </p:sp>
      <p:sp>
        <p:nvSpPr>
          <p:cNvPr id="3" name="Symbol zastępczy zawartości 2"/>
          <p:cNvSpPr>
            <a:spLocks noGrp="1"/>
          </p:cNvSpPr>
          <p:nvPr>
            <p:ph idx="1"/>
          </p:nvPr>
        </p:nvSpPr>
        <p:spPr>
          <a:xfrm>
            <a:off x="395536" y="1052736"/>
            <a:ext cx="8496944" cy="5073427"/>
          </a:xfrm>
        </p:spPr>
        <p:txBody>
          <a:bodyPr>
            <a:noAutofit/>
          </a:bodyPr>
          <a:lstStyle/>
          <a:p>
            <a:pPr marL="0" indent="0" algn="just">
              <a:buNone/>
            </a:pPr>
            <a:r>
              <a:rPr lang="pl-PL" dirty="0" smtClean="0"/>
              <a:t>„Poczekajmy </a:t>
            </a:r>
            <a:r>
              <a:rPr lang="pl-PL" dirty="0"/>
              <a:t>jeszcze trochę, może </a:t>
            </a:r>
            <a:r>
              <a:rPr lang="pl-PL" dirty="0" smtClean="0"/>
              <a:t>przyjdzie”  powiedział Max.</a:t>
            </a:r>
            <a:endParaRPr lang="en-GB" dirty="0"/>
          </a:p>
          <a:p>
            <a:pPr marL="0" indent="0" algn="just">
              <a:buNone/>
            </a:pPr>
            <a:r>
              <a:rPr lang="pl-PL" dirty="0" smtClean="0"/>
              <a:t>Wtedy </a:t>
            </a:r>
            <a:r>
              <a:rPr lang="pl-PL" dirty="0"/>
              <a:t>podszedł do nich jakiś chłopiec </a:t>
            </a:r>
            <a:r>
              <a:rPr lang="pl-PL" dirty="0" smtClean="0"/>
              <a:t>z </a:t>
            </a:r>
            <a:r>
              <a:rPr lang="pl-PL" dirty="0"/>
              <a:t>plecakiem </a:t>
            </a:r>
            <a:r>
              <a:rPr lang="pl-PL" dirty="0" smtClean="0"/>
              <a:t>     i </a:t>
            </a:r>
            <a:r>
              <a:rPr lang="pl-PL" dirty="0" smtClean="0"/>
              <a:t>zapytał  „Co </a:t>
            </a:r>
            <a:r>
              <a:rPr lang="pl-PL" dirty="0"/>
              <a:t>macie takie smutne miny? Czekacie na kogoś</a:t>
            </a:r>
            <a:r>
              <a:rPr lang="pl-PL" dirty="0" smtClean="0"/>
              <a:t>?” </a:t>
            </a:r>
            <a:endParaRPr lang="en-GB" dirty="0"/>
          </a:p>
          <a:p>
            <a:pPr marL="0" indent="0" algn="just">
              <a:buNone/>
            </a:pPr>
            <a:r>
              <a:rPr lang="pl-PL" dirty="0" smtClean="0"/>
              <a:t>„Tak</a:t>
            </a:r>
            <a:r>
              <a:rPr lang="pl-PL" dirty="0"/>
              <a:t>, tak </a:t>
            </a:r>
            <a:r>
              <a:rPr lang="pl-PL" dirty="0" smtClean="0"/>
              <a:t>miała </a:t>
            </a:r>
            <a:r>
              <a:rPr lang="pl-PL" dirty="0"/>
              <a:t>tu czekać na nas babcia Ania, </a:t>
            </a:r>
            <a:r>
              <a:rPr lang="pl-PL" dirty="0" smtClean="0"/>
              <a:t> </a:t>
            </a:r>
            <a:r>
              <a:rPr lang="pl-PL" dirty="0" smtClean="0"/>
              <a:t>              ale </a:t>
            </a:r>
            <a:r>
              <a:rPr lang="pl-PL" dirty="0"/>
              <a:t>nigdzie jej nie </a:t>
            </a:r>
            <a:r>
              <a:rPr lang="pl-PL" dirty="0" smtClean="0"/>
              <a:t>ma”  odpowiedział Max.</a:t>
            </a:r>
            <a:endParaRPr lang="en-GB" dirty="0"/>
          </a:p>
          <a:p>
            <a:pPr marL="0" indent="0" algn="just">
              <a:buNone/>
            </a:pPr>
            <a:r>
              <a:rPr lang="pl-PL" dirty="0" smtClean="0"/>
              <a:t>„Pewnie </a:t>
            </a:r>
            <a:r>
              <a:rPr lang="pl-PL" dirty="0"/>
              <a:t>o nas </a:t>
            </a:r>
            <a:r>
              <a:rPr lang="pl-PL" dirty="0" smtClean="0"/>
              <a:t>zapomniała” </a:t>
            </a:r>
            <a:r>
              <a:rPr lang="pl-PL" dirty="0"/>
              <a:t>dodał </a:t>
            </a:r>
            <a:r>
              <a:rPr lang="pl-PL" dirty="0" err="1"/>
              <a:t>Tutu</a:t>
            </a:r>
            <a:r>
              <a:rPr lang="pl-PL" dirty="0"/>
              <a:t>. </a:t>
            </a:r>
            <a:endParaRPr lang="en-GB" dirty="0"/>
          </a:p>
        </p:txBody>
      </p:sp>
    </p:spTree>
    <p:extLst>
      <p:ext uri="{BB962C8B-B14F-4D97-AF65-F5344CB8AC3E}">
        <p14:creationId xmlns:p14="http://schemas.microsoft.com/office/powerpoint/2010/main" val="87615833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57200" y="274638"/>
            <a:ext cx="8229600" cy="634082"/>
          </a:xfrm>
        </p:spPr>
        <p:txBody>
          <a:bodyPr>
            <a:normAutofit fontScale="90000"/>
          </a:bodyPr>
          <a:lstStyle/>
          <a:p>
            <a:r>
              <a:rPr lang="pl-PL" b="1" dirty="0" smtClean="0"/>
              <a:t>Rozmowa z nieznajomym (2)</a:t>
            </a:r>
            <a:endParaRPr lang="en-GB" b="1" dirty="0"/>
          </a:p>
        </p:txBody>
      </p:sp>
      <p:sp>
        <p:nvSpPr>
          <p:cNvPr id="3" name="Symbol zastępczy zawartości 2"/>
          <p:cNvSpPr>
            <a:spLocks noGrp="1"/>
          </p:cNvSpPr>
          <p:nvPr>
            <p:ph idx="1"/>
          </p:nvPr>
        </p:nvSpPr>
        <p:spPr>
          <a:xfrm>
            <a:off x="107504" y="1052736"/>
            <a:ext cx="9036496" cy="5073427"/>
          </a:xfrm>
        </p:spPr>
        <p:txBody>
          <a:bodyPr>
            <a:noAutofit/>
          </a:bodyPr>
          <a:lstStyle/>
          <a:p>
            <a:pPr marL="0" indent="0" algn="just">
              <a:buNone/>
            </a:pPr>
            <a:r>
              <a:rPr lang="pl-PL" dirty="0" smtClean="0"/>
              <a:t>„Niezupełnie” odparł chłopiec z plecakiem. </a:t>
            </a:r>
            <a:endParaRPr lang="en-GB" dirty="0" smtClean="0"/>
          </a:p>
          <a:p>
            <a:pPr marL="0" indent="0" algn="just">
              <a:buNone/>
            </a:pPr>
            <a:r>
              <a:rPr lang="pl-PL" dirty="0" smtClean="0"/>
              <a:t>„Jestem Wojtek, a babcia Ania to moja sąsiadka                  i wysłała mnie po Was, bo teraz musi opiekować się chorą wnuczką  Basią. Wskakujcie do mojego plecaka, to pokażę wam  Trakt Królewski, który  prowadzi od Złotej do Zielonej Bramy wzdłuż najbardziej reprezentacyjnych ulic Długiej i Długiego Targu,                 a potem spotkamy się z kimś” powiedział Wojtek.               „A kto to będzie?”  dopytywał się Max.</a:t>
            </a:r>
            <a:endParaRPr lang="en-GB" dirty="0" smtClean="0"/>
          </a:p>
          <a:p>
            <a:pPr marL="0" indent="0" algn="just">
              <a:buNone/>
            </a:pPr>
            <a:r>
              <a:rPr lang="pl-PL" dirty="0" smtClean="0"/>
              <a:t>„Niespodzianka” zagadkowo </a:t>
            </a:r>
            <a:r>
              <a:rPr lang="pl-PL" dirty="0"/>
              <a:t>odpowiedział Wojtek. </a:t>
            </a:r>
            <a:endParaRPr lang="en-GB" dirty="0"/>
          </a:p>
        </p:txBody>
      </p:sp>
    </p:spTree>
    <p:extLst>
      <p:ext uri="{BB962C8B-B14F-4D97-AF65-F5344CB8AC3E}">
        <p14:creationId xmlns:p14="http://schemas.microsoft.com/office/powerpoint/2010/main" val="196615512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Autofit/>
          </a:bodyPr>
          <a:lstStyle/>
          <a:p>
            <a:r>
              <a:rPr lang="pl-PL" sz="4000" b="1" dirty="0" smtClean="0"/>
              <a:t/>
            </a:r>
            <a:br>
              <a:rPr lang="pl-PL" sz="4000" b="1" dirty="0" smtClean="0"/>
            </a:br>
            <a:r>
              <a:rPr lang="pl-PL" sz="4000" b="1" dirty="0" smtClean="0"/>
              <a:t>Spacer Długą</a:t>
            </a:r>
            <a:r>
              <a:rPr lang="en-GB" sz="4000" b="1" dirty="0"/>
              <a:t/>
            </a:r>
            <a:br>
              <a:rPr lang="en-GB" sz="4000" b="1" dirty="0"/>
            </a:br>
            <a:endParaRPr lang="en-GB" sz="4000" b="1" dirty="0"/>
          </a:p>
        </p:txBody>
      </p:sp>
      <p:sp>
        <p:nvSpPr>
          <p:cNvPr id="6" name="Symbol zastępczy zawartości 5"/>
          <p:cNvSpPr>
            <a:spLocks noGrp="1"/>
          </p:cNvSpPr>
          <p:nvPr>
            <p:ph sz="half" idx="2"/>
          </p:nvPr>
        </p:nvSpPr>
        <p:spPr>
          <a:xfrm>
            <a:off x="4211960" y="1600200"/>
            <a:ext cx="4320480" cy="4525963"/>
          </a:xfrm>
        </p:spPr>
        <p:txBody>
          <a:bodyPr/>
          <a:lstStyle/>
          <a:p>
            <a:pPr marL="0" indent="0" algn="just">
              <a:buNone/>
            </a:pPr>
            <a:r>
              <a:rPr lang="pl-PL" dirty="0"/>
              <a:t>Cała trójka niebawem dotarła na Długą. </a:t>
            </a:r>
            <a:endParaRPr lang="pl-PL" dirty="0" smtClean="0"/>
          </a:p>
          <a:p>
            <a:pPr marL="0" indent="0" algn="just">
              <a:buNone/>
            </a:pPr>
            <a:r>
              <a:rPr lang="pl-PL" dirty="0" smtClean="0"/>
              <a:t>Max </a:t>
            </a:r>
            <a:r>
              <a:rPr lang="pl-PL" dirty="0"/>
              <a:t>i </a:t>
            </a:r>
            <a:r>
              <a:rPr lang="pl-PL" dirty="0" err="1"/>
              <a:t>Tutu</a:t>
            </a:r>
            <a:r>
              <a:rPr lang="pl-PL" dirty="0"/>
              <a:t> wystawiali głowy z plecaka </a:t>
            </a:r>
            <a:r>
              <a:rPr lang="pl-PL" dirty="0" smtClean="0"/>
              <a:t>i </a:t>
            </a:r>
            <a:r>
              <a:rPr lang="pl-PL" dirty="0"/>
              <a:t>podziwiali piękne kamieniczki.</a:t>
            </a:r>
            <a:endParaRPr lang="en-GB" dirty="0"/>
          </a:p>
        </p:txBody>
      </p:sp>
      <p:pic>
        <p:nvPicPr>
          <p:cNvPr id="9" name="Symbol zastępczy zawartości 8"/>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043608" y="1556792"/>
            <a:ext cx="2736304" cy="4089585"/>
          </a:xfrm>
        </p:spPr>
      </p:pic>
    </p:spTree>
    <p:extLst>
      <p:ext uri="{BB962C8B-B14F-4D97-AF65-F5344CB8AC3E}">
        <p14:creationId xmlns:p14="http://schemas.microsoft.com/office/powerpoint/2010/main" val="402622635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b="1" dirty="0" smtClean="0"/>
              <a:t>Fontanna Neptuna </a:t>
            </a:r>
            <a:endParaRPr lang="en-GB" b="1" dirty="0"/>
          </a:p>
        </p:txBody>
      </p:sp>
      <p:sp>
        <p:nvSpPr>
          <p:cNvPr id="9" name="Symbol zastępczy zawartości 8"/>
          <p:cNvSpPr>
            <a:spLocks noGrp="1"/>
          </p:cNvSpPr>
          <p:nvPr>
            <p:ph sz="half" idx="2"/>
          </p:nvPr>
        </p:nvSpPr>
        <p:spPr>
          <a:xfrm>
            <a:off x="5508104" y="1600201"/>
            <a:ext cx="3528392" cy="2694067"/>
          </a:xfrm>
        </p:spPr>
        <p:txBody>
          <a:bodyPr/>
          <a:lstStyle/>
          <a:p>
            <a:pPr marL="0" indent="0" algn="just">
              <a:buNone/>
            </a:pPr>
            <a:r>
              <a:rPr lang="pl-PL" dirty="0"/>
              <a:t>Na chwilę </a:t>
            </a:r>
            <a:r>
              <a:rPr lang="pl-PL" dirty="0" smtClean="0"/>
              <a:t>Max  </a:t>
            </a:r>
            <a:r>
              <a:rPr lang="pl-PL" dirty="0" smtClean="0"/>
              <a:t>i </a:t>
            </a:r>
            <a:r>
              <a:rPr lang="pl-PL" dirty="0" err="1" smtClean="0"/>
              <a:t>Tutu</a:t>
            </a:r>
            <a:r>
              <a:rPr lang="pl-PL" dirty="0" smtClean="0"/>
              <a:t> zatrzymali </a:t>
            </a:r>
            <a:r>
              <a:rPr lang="pl-PL" dirty="0"/>
              <a:t>się przy </a:t>
            </a:r>
            <a:r>
              <a:rPr lang="pl-PL" dirty="0" smtClean="0"/>
              <a:t>Neptunie,  </a:t>
            </a:r>
            <a:r>
              <a:rPr lang="pl-PL" dirty="0"/>
              <a:t>zrobili sobie pamiątkowe </a:t>
            </a:r>
            <a:r>
              <a:rPr lang="pl-PL" dirty="0" smtClean="0"/>
              <a:t>zdjęcie </a:t>
            </a:r>
            <a:r>
              <a:rPr lang="pl-PL" dirty="0" smtClean="0"/>
              <a:t>                i </a:t>
            </a:r>
            <a:r>
              <a:rPr lang="pl-PL" dirty="0" smtClean="0"/>
              <a:t>poszli dalej.</a:t>
            </a:r>
            <a:endParaRPr lang="en-GB" dirty="0"/>
          </a:p>
        </p:txBody>
      </p:sp>
      <p:grpSp>
        <p:nvGrpSpPr>
          <p:cNvPr id="10" name="Grupa 9"/>
          <p:cNvGrpSpPr/>
          <p:nvPr/>
        </p:nvGrpSpPr>
        <p:grpSpPr>
          <a:xfrm>
            <a:off x="611560" y="1594071"/>
            <a:ext cx="4752528" cy="3419105"/>
            <a:chOff x="0" y="0"/>
            <a:chExt cx="5200650" cy="3900170"/>
          </a:xfrm>
        </p:grpSpPr>
        <p:pic>
          <p:nvPicPr>
            <p:cNvPr id="11" name="Obraz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5200650" cy="3900170"/>
            </a:xfrm>
            <a:prstGeom prst="rect">
              <a:avLst/>
            </a:prstGeom>
          </p:spPr>
        </p:pic>
        <p:pic>
          <p:nvPicPr>
            <p:cNvPr id="12" name="Obraz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77220" y="3080112"/>
              <a:ext cx="1061085" cy="793112"/>
            </a:xfrm>
            <a:prstGeom prst="rect">
              <a:avLst/>
            </a:prstGeom>
          </p:spPr>
        </p:pic>
        <p:pic>
          <p:nvPicPr>
            <p:cNvPr id="13" name="Obraz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62049" y="3080112"/>
              <a:ext cx="1076551" cy="805453"/>
            </a:xfrm>
            <a:prstGeom prst="rect">
              <a:avLst/>
            </a:prstGeom>
          </p:spPr>
        </p:pic>
      </p:grpSp>
    </p:spTree>
    <p:extLst>
      <p:ext uri="{BB962C8B-B14F-4D97-AF65-F5344CB8AC3E}">
        <p14:creationId xmlns:p14="http://schemas.microsoft.com/office/powerpoint/2010/main" val="4609736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b="1" dirty="0" smtClean="0"/>
              <a:t>Panienka z okienka (1)</a:t>
            </a:r>
            <a:endParaRPr lang="en-GB" b="1" dirty="0"/>
          </a:p>
        </p:txBody>
      </p:sp>
      <p:sp>
        <p:nvSpPr>
          <p:cNvPr id="4" name="Symbol zastępczy zawartości 3"/>
          <p:cNvSpPr>
            <a:spLocks noGrp="1"/>
          </p:cNvSpPr>
          <p:nvPr>
            <p:ph sz="half" idx="2"/>
          </p:nvPr>
        </p:nvSpPr>
        <p:spPr>
          <a:xfrm>
            <a:off x="4788024" y="1600200"/>
            <a:ext cx="3898776" cy="4133056"/>
          </a:xfrm>
        </p:spPr>
        <p:txBody>
          <a:bodyPr>
            <a:normAutofit/>
          </a:bodyPr>
          <a:lstStyle/>
          <a:p>
            <a:pPr marL="0" indent="0" algn="just">
              <a:buNone/>
            </a:pPr>
            <a:r>
              <a:rPr lang="pl-PL" dirty="0"/>
              <a:t>Wojtek pokazał im okno, </a:t>
            </a:r>
            <a:r>
              <a:rPr lang="pl-PL" dirty="0" smtClean="0"/>
              <a:t>                       z </a:t>
            </a:r>
            <a:r>
              <a:rPr lang="pl-PL" dirty="0"/>
              <a:t>którego machała do nich Panienka z okienka, urodziwa gdańszczanka  naśladująca bohaterkę  popularnej powieści historycznej Jadwigi </a:t>
            </a:r>
            <a:r>
              <a:rPr lang="pl-PL" dirty="0" smtClean="0"/>
              <a:t>Łuszczewskiej [Deotymy</a:t>
            </a:r>
            <a:r>
              <a:rPr lang="pl-PL" dirty="0"/>
              <a:t>]</a:t>
            </a:r>
            <a:r>
              <a:rPr lang="pl-PL" dirty="0" smtClean="0"/>
              <a:t>.               </a:t>
            </a:r>
            <a:endParaRPr lang="en-GB" dirty="0"/>
          </a:p>
        </p:txBody>
      </p:sp>
      <p:pic>
        <p:nvPicPr>
          <p:cNvPr id="6" name="Symbol zastępczy zawartości 5"/>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flipH="1">
            <a:off x="611558" y="1988840"/>
            <a:ext cx="3755523" cy="2664296"/>
          </a:xfrm>
        </p:spPr>
      </p:pic>
    </p:spTree>
    <p:extLst>
      <p:ext uri="{BB962C8B-B14F-4D97-AF65-F5344CB8AC3E}">
        <p14:creationId xmlns:p14="http://schemas.microsoft.com/office/powerpoint/2010/main" val="27671280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b="1" dirty="0" smtClean="0"/>
              <a:t>Panienka z okienka (2)</a:t>
            </a:r>
            <a:endParaRPr lang="en-GB" b="1" dirty="0"/>
          </a:p>
        </p:txBody>
      </p:sp>
      <p:sp>
        <p:nvSpPr>
          <p:cNvPr id="4" name="Symbol zastępczy zawartości 3"/>
          <p:cNvSpPr>
            <a:spLocks noGrp="1"/>
          </p:cNvSpPr>
          <p:nvPr>
            <p:ph sz="half" idx="2"/>
          </p:nvPr>
        </p:nvSpPr>
        <p:spPr>
          <a:xfrm>
            <a:off x="4499992" y="1412776"/>
            <a:ext cx="4330824" cy="4925144"/>
          </a:xfrm>
        </p:spPr>
        <p:txBody>
          <a:bodyPr>
            <a:normAutofit/>
          </a:bodyPr>
          <a:lstStyle/>
          <a:p>
            <a:pPr marL="0" indent="0" algn="just">
              <a:buNone/>
            </a:pPr>
            <a:r>
              <a:rPr lang="pl-PL" dirty="0" smtClean="0"/>
              <a:t>„W </a:t>
            </a:r>
            <a:r>
              <a:rPr lang="pl-PL" dirty="0"/>
              <a:t>Gdańsku co roku obywa się casting na „ Panienkę </a:t>
            </a:r>
            <a:r>
              <a:rPr lang="pl-PL" dirty="0" smtClean="0"/>
              <a:t>       z </a:t>
            </a:r>
            <a:r>
              <a:rPr lang="pl-PL" dirty="0"/>
              <a:t>okienka”, a zwyciężczyni </a:t>
            </a:r>
            <a:r>
              <a:rPr lang="pl-PL" dirty="0" smtClean="0"/>
              <a:t>         w </a:t>
            </a:r>
            <a:r>
              <a:rPr lang="pl-PL" dirty="0"/>
              <a:t>stylowym ubiorze z XVII wieku reprezentuje miasto Gdańsk na najważniejszych uroczystościach </a:t>
            </a:r>
            <a:r>
              <a:rPr lang="pl-PL" dirty="0" smtClean="0"/>
              <a:t>miejskich”  powiedział Wojtek.</a:t>
            </a:r>
          </a:p>
          <a:p>
            <a:pPr marL="0" indent="0">
              <a:buNone/>
            </a:pPr>
            <a:endParaRPr lang="en-GB" dirty="0"/>
          </a:p>
        </p:txBody>
      </p:sp>
      <p:pic>
        <p:nvPicPr>
          <p:cNvPr id="5" name="Symbol zastępczy zawartości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755576" y="1484784"/>
            <a:ext cx="3302628" cy="4279936"/>
          </a:xfrm>
        </p:spPr>
      </p:pic>
    </p:spTree>
    <p:extLst>
      <p:ext uri="{BB962C8B-B14F-4D97-AF65-F5344CB8AC3E}">
        <p14:creationId xmlns:p14="http://schemas.microsoft.com/office/powerpoint/2010/main" val="4107787728"/>
      </p:ext>
    </p:extLst>
  </p:cSld>
  <p:clrMapOvr>
    <a:masterClrMapping/>
  </p:clrMapOvr>
  <p:timing>
    <p:tnLst>
      <p:par>
        <p:cTn id="1" dur="indefinite" restart="never" nodeType="tmRoot"/>
      </p:par>
    </p:tnLst>
  </p:timing>
</p:sld>
</file>

<file path=ppt/theme/theme1.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413</TotalTime>
  <Words>856</Words>
  <Application>Microsoft Office PowerPoint</Application>
  <PresentationFormat>Pokaz na ekranie (4:3)</PresentationFormat>
  <Paragraphs>75</Paragraphs>
  <Slides>21</Slides>
  <Notes>2</Notes>
  <HiddenSlides>0</HiddenSlides>
  <MMClips>0</MMClips>
  <ScaleCrop>false</ScaleCrop>
  <HeadingPairs>
    <vt:vector size="4" baseType="variant">
      <vt:variant>
        <vt:lpstr>Motyw</vt:lpstr>
      </vt:variant>
      <vt:variant>
        <vt:i4>1</vt:i4>
      </vt:variant>
      <vt:variant>
        <vt:lpstr>Tytuły slajdów</vt:lpstr>
      </vt:variant>
      <vt:variant>
        <vt:i4>21</vt:i4>
      </vt:variant>
    </vt:vector>
  </HeadingPairs>
  <TitlesOfParts>
    <vt:vector size="22" baseType="lpstr">
      <vt:lpstr>Motyw pakietu Office</vt:lpstr>
      <vt:lpstr>Jak Max i Tutu  granic Europy szukali</vt:lpstr>
      <vt:lpstr>Dworzec w Gdańsku</vt:lpstr>
      <vt:lpstr>Dworzec w Gdańsku</vt:lpstr>
      <vt:lpstr>Rozmowa z nieznajomym (1)</vt:lpstr>
      <vt:lpstr>Rozmowa z nieznajomym (2)</vt:lpstr>
      <vt:lpstr> Spacer Długą </vt:lpstr>
      <vt:lpstr>Fontanna Neptuna </vt:lpstr>
      <vt:lpstr>Panienka z okienka (1)</vt:lpstr>
      <vt:lpstr>Panienka z okienka (2)</vt:lpstr>
      <vt:lpstr>Tajemnicy ciąg dalszy… (1)</vt:lpstr>
      <vt:lpstr>Tajemnicy ciąg dalszy… (2)</vt:lpstr>
      <vt:lpstr>Tajemnicy ciąg dalszy…(2)</vt:lpstr>
      <vt:lpstr>Na pokładzie (1)</vt:lpstr>
      <vt:lpstr>Na pokładzie (2)</vt:lpstr>
      <vt:lpstr>Na pokładzie (3)</vt:lpstr>
      <vt:lpstr>Opowieść kapitana (1)</vt:lpstr>
      <vt:lpstr>Opowieść kapitana (2)</vt:lpstr>
      <vt:lpstr>Opowieść kapitana (3)</vt:lpstr>
      <vt:lpstr>Mapa Europy według Kluwera</vt:lpstr>
      <vt:lpstr>Zakończenie?</vt:lpstr>
      <vt:lpstr>Podziękowania</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Jak Max i Tutu w  Gdańsku granic Europy szukali</dc:title>
  <dc:creator>ASG</dc:creator>
  <cp:lastModifiedBy>ASG</cp:lastModifiedBy>
  <cp:revision>33</cp:revision>
  <dcterms:created xsi:type="dcterms:W3CDTF">2016-04-26T13:09:28Z</dcterms:created>
  <dcterms:modified xsi:type="dcterms:W3CDTF">2016-05-08T06:03:14Z</dcterms:modified>
</cp:coreProperties>
</file>