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39DA-936A-4B59-9A87-A23926CE6B8E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93E9-DC25-4623-B643-AD96C195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4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3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4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9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9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5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0DCC-9F3F-44A3-99E5-12CB254C6B4C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polska.org/" TargetMode="External"/><Relationship Id="rId2" Type="http://schemas.openxmlformats.org/officeDocument/2006/relationships/hyperlink" Target="http://utwpg.gda.pl/?dir=2016Klu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brzydal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Jak Max i </a:t>
            </a:r>
            <a:r>
              <a:rPr lang="pl-PL" b="1" dirty="0" err="1" smtClean="0"/>
              <a:t>Tutu</a:t>
            </a:r>
            <a:r>
              <a:rPr lang="pl-PL" b="1" dirty="0" smtClean="0"/>
              <a:t> granic Europy szukali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Część pierwsza, czyli wszystko zaczęło się we </a:t>
            </a:r>
            <a:r>
              <a:rPr lang="pl-PL" b="1" dirty="0" smtClean="0">
                <a:solidFill>
                  <a:schemeClr val="tx1"/>
                </a:solidFill>
              </a:rPr>
              <a:t>Wrocławiu na </a:t>
            </a:r>
            <a:r>
              <a:rPr lang="pl-PL" b="1" smtClean="0">
                <a:solidFill>
                  <a:schemeClr val="tx1"/>
                </a:solidFill>
              </a:rPr>
              <a:t>Placu Strzeleckim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i="1" dirty="0" smtClean="0">
                <a:solidFill>
                  <a:schemeClr val="tx1"/>
                </a:solidFill>
              </a:rPr>
              <a:t>Opr. Anna Grabowska</a:t>
            </a:r>
            <a:endParaRPr lang="en-GB" i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70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Tutu</a:t>
            </a:r>
            <a:r>
              <a:rPr lang="pl-PL" b="1" dirty="0" smtClean="0"/>
              <a:t> na to odpowiadał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38600" cy="301922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dirty="0"/>
              <a:t>Słonko, deszczyk pszczółki, kwiatki!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Bardzo </a:t>
            </a:r>
            <a:r>
              <a:rPr lang="pl-PL" dirty="0"/>
              <a:t>kocham swe rabatki! Z koneweczką i grabkami ganiam między zagonkami</a:t>
            </a:r>
            <a:r>
              <a:rPr lang="pl-PL" dirty="0" smtClean="0"/>
              <a:t>!</a:t>
            </a:r>
          </a:p>
          <a:p>
            <a:pPr marL="0" indent="0">
              <a:buNone/>
            </a:pPr>
            <a:r>
              <a:rPr lang="pl-PL" dirty="0" smtClean="0"/>
              <a:t>Tu </a:t>
            </a:r>
            <a:r>
              <a:rPr lang="pl-PL" dirty="0"/>
              <a:t>posadzę, tam podleję, wszystko w koło zielenieje!”.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4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Podróże czy ogródek?</a:t>
            </a:r>
            <a:endParaRPr lang="en-GB" b="1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2628900" cy="1724025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Max marzył o podróżach, pasjonowała </a:t>
            </a:r>
            <a:r>
              <a:rPr lang="pl-PL" dirty="0"/>
              <a:t>go geografia. Chciał koniecznie dowiedzieć się, gdzie są granice Europy.  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Tutu</a:t>
            </a:r>
            <a:r>
              <a:rPr lang="pl-PL" dirty="0" smtClean="0"/>
              <a:t> </a:t>
            </a:r>
            <a:r>
              <a:rPr lang="pl-PL" dirty="0"/>
              <a:t>wolał siedzieć w swoim ogródku i codziennie podlewać swoje roślinki.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3"/>
            <a:ext cx="2326382" cy="25546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5072676"/>
            <a:ext cx="792087" cy="78173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0" y="2708920"/>
            <a:ext cx="779537" cy="7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Wspólna pasja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861882" cy="28803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Na szczęście bracia od urodzenia mieli wspólną pasję, zbierali mapy.  </a:t>
            </a:r>
          </a:p>
          <a:p>
            <a:pPr marL="0" indent="0">
              <a:buNone/>
            </a:pPr>
            <a:r>
              <a:rPr lang="pl-PL" dirty="0" smtClean="0"/>
              <a:t>Pierwsza mapa z ich wspólnej kolekcji pokazywała ulubione miejsca spacerów po starym Nadodrzu.</a:t>
            </a:r>
            <a:endParaRPr lang="en-GB" dirty="0" smtClean="0"/>
          </a:p>
          <a:p>
            <a:pPr marL="0" indent="0">
              <a:buNone/>
            </a:pPr>
            <a:r>
              <a:rPr lang="pl-PL" dirty="0" smtClean="0"/>
              <a:t>Ale czy to właśnie tam należało szukać granic Europy…</a:t>
            </a:r>
            <a:endParaRPr lang="en-GB" dirty="0" smtClean="0"/>
          </a:p>
          <a:p>
            <a:pPr marL="0" indent="0">
              <a:buNone/>
            </a:pPr>
            <a:r>
              <a:rPr lang="pl-PL" dirty="0" smtClean="0"/>
              <a:t> 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Wrocław Europejską Stolicą Kultury 2016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8161"/>
            <a:ext cx="3799337" cy="237626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388296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Max i </a:t>
            </a:r>
            <a:r>
              <a:rPr lang="pl-PL" dirty="0" err="1" smtClean="0"/>
              <a:t>Tutu</a:t>
            </a:r>
            <a:r>
              <a:rPr lang="pl-PL" dirty="0" smtClean="0"/>
              <a:t>  wzięli udział             w styczniowym Weekendzie Otwarcia, przekonali się, że Wrocław leży w Europie,             ale granic trzeba szukać gdzie indziej.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4061"/>
            <a:ext cx="3838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6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Zaproszenie do Lublina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I wtedy Max i </a:t>
            </a:r>
            <a:r>
              <a:rPr lang="pl-PL" dirty="0" err="1" smtClean="0"/>
              <a:t>Tutu</a:t>
            </a:r>
            <a:r>
              <a:rPr lang="pl-PL" dirty="0" smtClean="0"/>
              <a:t> dostali zaproszenie do Lublina. Czy to tam są granice Europy? Czy pojadą razem?  A jeśli pojadą to kto będzie podlewał roślinki </a:t>
            </a:r>
            <a:r>
              <a:rPr lang="pl-PL" dirty="0" err="1" smtClean="0"/>
              <a:t>Tutu</a:t>
            </a:r>
            <a:r>
              <a:rPr lang="pl-PL" dirty="0" smtClean="0"/>
              <a:t>?</a:t>
            </a:r>
          </a:p>
          <a:p>
            <a:pPr marL="0" indent="0" algn="just">
              <a:buNone/>
            </a:pPr>
            <a:endParaRPr lang="pl-PL" dirty="0" smtClean="0"/>
          </a:p>
        </p:txBody>
      </p:sp>
      <p:sp>
        <p:nvSpPr>
          <p:cNvPr id="5" name="Zwój poziomy 4"/>
          <p:cNvSpPr/>
          <p:nvPr/>
        </p:nvSpPr>
        <p:spPr>
          <a:xfrm>
            <a:off x="1114484" y="3140968"/>
            <a:ext cx="6984776" cy="36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3717032"/>
            <a:ext cx="6048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chemeClr val="bg1"/>
                </a:solidFill>
              </a:rPr>
              <a:t>Szanowni Państwo, </a:t>
            </a:r>
            <a:br>
              <a:rPr lang="pl-PL" sz="2600" b="1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solidFill>
                  <a:schemeClr val="bg1"/>
                </a:solidFill>
              </a:rPr>
              <a:t>miło mi poinformować, że zostali Państwo zakwalifikowani do udziału w spotkaniu w Lublinie (17-19 marca 2016 r.) w ramach projektu "Miasta wielokulturowe w Polsce".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7367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Podziękowania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</a:t>
            </a:r>
            <a:r>
              <a:rPr lang="pl-PL" dirty="0" smtClean="0"/>
              <a:t>la </a:t>
            </a:r>
            <a:r>
              <a:rPr lang="pl-PL" dirty="0" err="1" smtClean="0"/>
              <a:t>ś.p</a:t>
            </a:r>
            <a:r>
              <a:rPr lang="pl-PL" dirty="0" smtClean="0"/>
              <a:t>. Tomka </a:t>
            </a:r>
            <a:r>
              <a:rPr lang="pl-PL" dirty="0" err="1" smtClean="0"/>
              <a:t>Bedyńskiego</a:t>
            </a:r>
            <a:r>
              <a:rPr lang="pl-PL" dirty="0" smtClean="0"/>
              <a:t> , który zainspirował wolontariuszy projektu „Spotkania z komputerem na Politechnice Gdańskiej”  do szukania granic Europy </a:t>
            </a:r>
            <a:r>
              <a:rPr lang="pl-PL" dirty="0" smtClean="0">
                <a:hlinkClick r:id="rId2"/>
              </a:rPr>
              <a:t>naszkicowanych przez </a:t>
            </a:r>
            <a:r>
              <a:rPr lang="pl-PL" dirty="0" err="1" smtClean="0">
                <a:hlinkClick r:id="rId2"/>
              </a:rPr>
              <a:t>Kluwera</a:t>
            </a:r>
            <a:r>
              <a:rPr lang="pl-PL" dirty="0"/>
              <a:t>,</a:t>
            </a: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la </a:t>
            </a:r>
            <a:r>
              <a:rPr lang="pl-PL" dirty="0" smtClean="0">
                <a:hlinkClick r:id="rId3"/>
              </a:rPr>
              <a:t>Fundacji ALF</a:t>
            </a:r>
            <a:r>
              <a:rPr lang="pl-PL" dirty="0" smtClean="0"/>
              <a:t>, która umożliwiła poszukiwanie granic Europy we Wrocławiu, Lublinie, Białymstoku i </a:t>
            </a:r>
            <a:r>
              <a:rPr lang="pl-PL" dirty="0" smtClean="0"/>
              <a:t>Gdańsku,</a:t>
            </a: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la </a:t>
            </a:r>
            <a:r>
              <a:rPr lang="pl-PL" dirty="0" smtClean="0"/>
              <a:t>portalu </a:t>
            </a:r>
            <a:r>
              <a:rPr lang="pl-PL" dirty="0" smtClean="0">
                <a:hlinkClick r:id="rId4" action="ppaction://hlinkfile"/>
              </a:rPr>
              <a:t>brzydale.pl</a:t>
            </a:r>
            <a:r>
              <a:rPr lang="pl-PL" dirty="0" smtClean="0"/>
              <a:t>, z którego zasobów skorzystali twórcy opowiadań „Jak Max i </a:t>
            </a:r>
            <a:r>
              <a:rPr lang="pl-PL" dirty="0" err="1" smtClean="0"/>
              <a:t>Tutu</a:t>
            </a:r>
            <a:r>
              <a:rPr lang="pl-PL" dirty="0" smtClean="0"/>
              <a:t> granic Europu szukali”.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50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>We wrocławskiej dzielnicy  Nadodrze</a:t>
            </a:r>
            <a:br>
              <a:rPr lang="pl-PL" b="1" dirty="0" smtClean="0"/>
            </a:br>
            <a:r>
              <a:rPr lang="pl-PL" b="1" dirty="0" smtClean="0"/>
              <a:t>na placu Strzeleckim 28</a:t>
            </a:r>
            <a:endParaRPr lang="en-GB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104456" cy="639762"/>
          </a:xfrm>
        </p:spPr>
        <p:txBody>
          <a:bodyPr>
            <a:noAutofit/>
          </a:bodyPr>
          <a:lstStyle/>
          <a:p>
            <a:r>
              <a:rPr lang="pl-PL" sz="2800" dirty="0" smtClean="0"/>
              <a:t>niedaleko wyspy Słodowej</a:t>
            </a:r>
            <a:endParaRPr lang="en-GB" sz="2800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2839"/>
            <a:ext cx="4040188" cy="3015359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i domu  z muralem</a:t>
            </a:r>
            <a:endParaRPr lang="en-GB" sz="28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228" cy="3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7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przyszli na świat bracia </a:t>
            </a:r>
            <a:r>
              <a:rPr lang="pl-PL" b="1" dirty="0" smtClean="0"/>
              <a:t>brzydale</a:t>
            </a:r>
            <a:endParaRPr lang="en-GB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pl-PL" sz="4400" dirty="0" smtClean="0"/>
              <a:t>Max  i</a:t>
            </a:r>
            <a:endParaRPr lang="en-GB" sz="4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4400" dirty="0" err="1" smtClean="0"/>
              <a:t>Tutu</a:t>
            </a:r>
            <a:endParaRPr lang="en-GB" sz="4400" dirty="0"/>
          </a:p>
        </p:txBody>
      </p:sp>
      <p:pic>
        <p:nvPicPr>
          <p:cNvPr id="8" name="Symbol zastępczy zawartości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0314"/>
            <a:ext cx="4040188" cy="3020410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9721"/>
            <a:ext cx="4041775" cy="30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Dni dzieciństwa mijały im beztrosko </a:t>
            </a:r>
            <a:r>
              <a:rPr lang="pl-PL" b="1" dirty="0" smtClean="0"/>
              <a:t>               w </a:t>
            </a:r>
            <a:r>
              <a:rPr lang="pl-PL" b="1" dirty="0"/>
              <a:t>otoczeniu  podobnych do nich </a:t>
            </a:r>
            <a:r>
              <a:rPr lang="pl-PL" b="1" dirty="0" smtClean="0"/>
              <a:t>brzydali</a:t>
            </a:r>
            <a:endParaRPr lang="en-GB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" y="1844824"/>
            <a:ext cx="2851185" cy="2065489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8" y="1844824"/>
            <a:ext cx="2867025" cy="20603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12" y="1844824"/>
            <a:ext cx="2867025" cy="2057400"/>
          </a:xfrm>
          <a:prstGeom prst="rect">
            <a:avLst/>
          </a:prstGeom>
        </p:spPr>
      </p:pic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" y="3902224"/>
            <a:ext cx="2851185" cy="20654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71" y="3902224"/>
            <a:ext cx="2867025" cy="206037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11" y="3911235"/>
            <a:ext cx="28670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Wśród brzydali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4" y="4062586"/>
            <a:ext cx="1533525" cy="24384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2692896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nie było ani księżniczek, ani rycerzy, ani  skrzatów zaplatających koniom grzywy.</a:t>
            </a:r>
          </a:p>
          <a:p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1368152" cy="25694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7517"/>
            <a:ext cx="1255563" cy="25235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10" y="4077072"/>
            <a:ext cx="31724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Tak naprawdę</a:t>
            </a:r>
            <a:endParaRPr lang="en-GB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168352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„Tak naprawdę to </a:t>
            </a:r>
            <a:r>
              <a:rPr lang="pl-PL" dirty="0"/>
              <a:t>w każdym z nas drzemie coś z Brzydala, jakaś cząstka, która nigdy nie dorasta, nie poddaje się normom i obyczajom, która mówi o tym, kim naprawdę jesteśmy </a:t>
            </a:r>
            <a:r>
              <a:rPr lang="pl-PL" dirty="0" smtClean="0"/>
              <a:t>albo kim </a:t>
            </a:r>
            <a:r>
              <a:rPr lang="pl-PL" dirty="0"/>
              <a:t>chcielibyśmy być.”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989577" cy="37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Bo przecież „Wcale nie o to chodzi, jak co komu wychodzi!”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653107" cy="273630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4176464" cy="406531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„Liczy się wiara w siebie, przekonanie o własnej wyjątkowości oraz  dobra zabawa! </a:t>
            </a:r>
          </a:p>
          <a:p>
            <a:pPr marL="0" indent="0">
              <a:buNone/>
            </a:pPr>
            <a:r>
              <a:rPr lang="pl-PL" dirty="0" smtClean="0"/>
              <a:t>A jak ktoś chce nas dołować, krytykować – niech spada na drzewo szyszki bujać i pompować!” 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3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Brzydale mają swoje ulubione </a:t>
            </a:r>
            <a:r>
              <a:rPr lang="pl-PL" b="1" dirty="0" smtClean="0"/>
              <a:t>powiedzonka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800" b="1" dirty="0"/>
              <a:t>„Kiedy Brzydal czegoś szuka, to najczęściej coś znajduje, </a:t>
            </a:r>
            <a:r>
              <a:rPr lang="pl-PL" sz="2800" b="1" dirty="0" smtClean="0"/>
              <a:t>to</a:t>
            </a:r>
            <a:r>
              <a:rPr lang="pl-PL" sz="2800" b="1" dirty="0"/>
              <a:t>, czego mu </a:t>
            </a:r>
            <a:r>
              <a:rPr lang="pl-PL" sz="2800" b="1" dirty="0" smtClean="0"/>
              <a:t>nie potrzeba.”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 smtClean="0"/>
              <a:t>„</a:t>
            </a:r>
            <a:r>
              <a:rPr lang="pl-PL" sz="2800" b="1" dirty="0"/>
              <a:t>W</a:t>
            </a:r>
            <a:r>
              <a:rPr lang="pl-PL" sz="2800" b="1" dirty="0" smtClean="0"/>
              <a:t> </a:t>
            </a:r>
            <a:r>
              <a:rPr lang="pl-PL" sz="2800" b="1" dirty="0"/>
              <a:t>życiu </a:t>
            </a:r>
            <a:r>
              <a:rPr lang="pl-PL" sz="2800" b="1" dirty="0" smtClean="0"/>
              <a:t>bywa tak, </a:t>
            </a:r>
            <a:r>
              <a:rPr lang="pl-PL" sz="2800" b="1" dirty="0"/>
              <a:t>że księciem z bajki okazuje się Brzydal.”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/>
              <a:t>„Brzydota to też jakiś rodzaj piękna.”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 smtClean="0"/>
              <a:t>„</a:t>
            </a:r>
            <a:r>
              <a:rPr lang="pl-PL" sz="2800" b="1" dirty="0"/>
              <a:t>Gdzie dwa Brzydale, tam trzy zdania.”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/>
              <a:t>„Brzydal jest zdolny do </a:t>
            </a:r>
            <a:r>
              <a:rPr lang="pl-PL" sz="2800" b="1" dirty="0" smtClean="0"/>
              <a:t>wszystkiego, jeśli ma motywację.”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/>
              <a:t>„Istnieją Brzydale, które nie są brzydkie – tylko tak wyglądają.”</a:t>
            </a:r>
            <a:endParaRPr lang="en-GB" sz="2800" b="1" dirty="0"/>
          </a:p>
          <a:p>
            <a:pPr marL="0" lvl="0" indent="0">
              <a:buNone/>
            </a:pPr>
            <a:r>
              <a:rPr lang="pl-PL" sz="2800" b="1" dirty="0"/>
              <a:t>„Niech moc będzie z Brzydalami.”</a:t>
            </a:r>
            <a:endParaRPr lang="en-GB" sz="2800" b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290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600" b="1" dirty="0" smtClean="0"/>
              <a:t>Max i </a:t>
            </a:r>
            <a:r>
              <a:rPr lang="pl-PL" sz="3600" b="1" dirty="0" err="1" smtClean="0"/>
              <a:t>Tutu</a:t>
            </a:r>
            <a:r>
              <a:rPr lang="pl-PL" sz="3600" b="1" dirty="0" smtClean="0"/>
              <a:t>  byli podobni do siebie tylko z wyglądu,  </a:t>
            </a:r>
            <a:r>
              <a:rPr lang="pl-PL" sz="3600" b="1" dirty="0"/>
              <a:t>i</a:t>
            </a:r>
            <a:r>
              <a:rPr lang="pl-PL" sz="3600" b="1" dirty="0" smtClean="0"/>
              <a:t>ch zainteresowania były zupełnie inne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01922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Max </a:t>
            </a:r>
            <a:r>
              <a:rPr lang="pl-PL" dirty="0"/>
              <a:t>powtarzał </a:t>
            </a:r>
            <a:r>
              <a:rPr lang="pl-PL" dirty="0" smtClean="0"/>
              <a:t> "Gdybym </a:t>
            </a:r>
            <a:r>
              <a:rPr lang="pl-PL" dirty="0"/>
              <a:t>włosy miał, wiatr bym wtedy poczuć chciał! Zapach spalin, dźwięk silnika i już wszystko za mną znika. Czy na trasie, czy na torze, moje serce gra w motorze!".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91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527</Words>
  <Application>Microsoft Office PowerPoint</Application>
  <PresentationFormat>Pokaz na ekranie (4:3)</PresentationFormat>
  <Paragraphs>51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Jak Max i Tutu granic Europy szukali</vt:lpstr>
      <vt:lpstr>We wrocławskiej dzielnicy  Nadodrze na placu Strzeleckim 28</vt:lpstr>
      <vt:lpstr>przyszli na świat bracia brzydale</vt:lpstr>
      <vt:lpstr>Dni dzieciństwa mijały im beztrosko                w otoczeniu  podobnych do nich brzydali</vt:lpstr>
      <vt:lpstr>Wśród brzydali</vt:lpstr>
      <vt:lpstr>Tak naprawdę</vt:lpstr>
      <vt:lpstr>Bo przecież „Wcale nie o to chodzi, jak co komu wychodzi!”</vt:lpstr>
      <vt:lpstr>Brzydale mają swoje ulubione powiedzonka</vt:lpstr>
      <vt:lpstr> Max i Tutu  byli podobni do siebie tylko z wyglądu,  ich zainteresowania były zupełnie inne </vt:lpstr>
      <vt:lpstr>Tutu na to odpowiadał</vt:lpstr>
      <vt:lpstr>Podróże czy ogródek?</vt:lpstr>
      <vt:lpstr>Wspólna pasja</vt:lpstr>
      <vt:lpstr>Wrocław Europejską Stolicą Kultury 2016</vt:lpstr>
      <vt:lpstr>Zaproszenie do Lublina</vt:lpstr>
      <vt:lpstr>Podziękowania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Max i Tutu granic Europy szukali</dc:title>
  <dc:creator>ASG</dc:creator>
  <cp:lastModifiedBy>ASG</cp:lastModifiedBy>
  <cp:revision>22</cp:revision>
  <dcterms:created xsi:type="dcterms:W3CDTF">2016-04-29T04:25:22Z</dcterms:created>
  <dcterms:modified xsi:type="dcterms:W3CDTF">2016-05-01T06:21:57Z</dcterms:modified>
</cp:coreProperties>
</file>