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9" r:id="rId2"/>
    <p:sldId id="258" r:id="rId3"/>
    <p:sldId id="259" r:id="rId4"/>
    <p:sldId id="306" r:id="rId5"/>
    <p:sldId id="263" r:id="rId6"/>
    <p:sldId id="268" r:id="rId7"/>
    <p:sldId id="270" r:id="rId8"/>
    <p:sldId id="271" r:id="rId9"/>
    <p:sldId id="312" r:id="rId10"/>
    <p:sldId id="310" r:id="rId11"/>
    <p:sldId id="311" r:id="rId12"/>
    <p:sldId id="273" r:id="rId13"/>
    <p:sldId id="274" r:id="rId14"/>
    <p:sldId id="276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4" r:id="rId23"/>
    <p:sldId id="283" r:id="rId24"/>
    <p:sldId id="287" r:id="rId25"/>
    <p:sldId id="286" r:id="rId26"/>
    <p:sldId id="288" r:id="rId27"/>
    <p:sldId id="313" r:id="rId28"/>
    <p:sldId id="293" r:id="rId29"/>
    <p:sldId id="295" r:id="rId30"/>
    <p:sldId id="290" r:id="rId31"/>
    <p:sldId id="300" r:id="rId32"/>
    <p:sldId id="297" r:id="rId33"/>
    <p:sldId id="298" r:id="rId34"/>
    <p:sldId id="299" r:id="rId35"/>
    <p:sldId id="301" r:id="rId36"/>
    <p:sldId id="302" r:id="rId37"/>
    <p:sldId id="314" r:id="rId38"/>
    <p:sldId id="304" r:id="rId39"/>
    <p:sldId id="305" r:id="rId40"/>
    <p:sldId id="31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9003F-0359-4027-BC86-7BC9BEE9989C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2D2EF-D3DC-4CF4-9DAC-A05F2A38C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16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2D2EF-D3DC-4CF4-9DAC-A05F2A38C1A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22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2D2EF-D3DC-4CF4-9DAC-A05F2A38C1A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5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35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7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77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48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33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0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11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57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709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98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70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61BE1-4E92-4D40-B5E3-53C65C8D2E35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12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pl.wikipedia.org/wiki/Esperanto#M.C5.82odo.C5.9B.C4.87_Zamenhofa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fpolska.org/" TargetMode="External"/><Relationship Id="rId2" Type="http://schemas.openxmlformats.org/officeDocument/2006/relationships/hyperlink" Target="http://utwpg.gda.pl/?dir=2016Kluwer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856984" cy="1470025"/>
          </a:xfrm>
        </p:spPr>
        <p:txBody>
          <a:bodyPr/>
          <a:lstStyle/>
          <a:p>
            <a:r>
              <a:rPr lang="pl-PL" b="1" dirty="0" smtClean="0"/>
              <a:t>Jak Max i </a:t>
            </a:r>
            <a:r>
              <a:rPr lang="pl-PL" b="1" dirty="0" err="1" smtClean="0"/>
              <a:t>Tutu</a:t>
            </a:r>
            <a:r>
              <a:rPr lang="pl-PL" b="1" dirty="0" smtClean="0"/>
              <a:t> granic Europy szukali</a:t>
            </a:r>
            <a:endParaRPr lang="en-GB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Część trzecia, czyli </a:t>
            </a:r>
            <a:r>
              <a:rPr lang="pl-PL" b="1" dirty="0" err="1" smtClean="0">
                <a:solidFill>
                  <a:schemeClr val="tx1"/>
                </a:solidFill>
              </a:rPr>
              <a:t>Tutu</a:t>
            </a:r>
            <a:r>
              <a:rPr lang="pl-PL" b="1" dirty="0" smtClean="0">
                <a:solidFill>
                  <a:schemeClr val="tx1"/>
                </a:solidFill>
              </a:rPr>
              <a:t> na Podlasiu</a:t>
            </a:r>
          </a:p>
          <a:p>
            <a:r>
              <a:rPr lang="pl-PL" i="1" dirty="0" smtClean="0">
                <a:solidFill>
                  <a:schemeClr val="tx1"/>
                </a:solidFill>
              </a:rPr>
              <a:t>Opr. Anna Grabowska</a:t>
            </a:r>
            <a:endParaRPr lang="en-GB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7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 czym dowiedział się</a:t>
            </a:r>
            <a:r>
              <a:rPr lang="pl-PL" b="1" dirty="0"/>
              <a:t> </a:t>
            </a:r>
            <a:r>
              <a:rPr lang="pl-PL" b="1" dirty="0" err="1" smtClean="0"/>
              <a:t>Tutu</a:t>
            </a:r>
            <a:r>
              <a:rPr lang="pl-PL" b="1" dirty="0"/>
              <a:t> </a:t>
            </a:r>
            <a:r>
              <a:rPr lang="pl-PL" b="1" dirty="0" smtClean="0"/>
              <a:t>(2)</a:t>
            </a:r>
            <a:endParaRPr lang="en-GB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5" y="1772816"/>
            <a:ext cx="4510937" cy="288032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5100" dirty="0"/>
              <a:t>Dzieciństwo spędzone w tym wielokulturowym mieście było dla Zamenhofa okazją do obserwowania nieprzyjaznych stosunków pomiędzy przedstawicielami zamieszkujących je narodów: Rosjanami, Polakami, Niemcami i Żydami.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19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 czym dowiedział się</a:t>
            </a:r>
            <a:r>
              <a:rPr lang="pl-PL" b="1" dirty="0"/>
              <a:t> </a:t>
            </a:r>
            <a:r>
              <a:rPr lang="pl-PL" b="1" dirty="0" err="1" smtClean="0"/>
              <a:t>Tutu</a:t>
            </a:r>
            <a:r>
              <a:rPr lang="pl-PL" b="1" dirty="0"/>
              <a:t> </a:t>
            </a:r>
            <a:r>
              <a:rPr lang="pl-PL" b="1" dirty="0" smtClean="0"/>
              <a:t>(3)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3600" dirty="0" smtClean="0"/>
          </a:p>
          <a:p>
            <a:pPr marL="0" indent="0">
              <a:buNone/>
            </a:pPr>
            <a:endParaRPr lang="pl-PL" sz="3600" dirty="0" smtClean="0"/>
          </a:p>
          <a:p>
            <a:pPr marL="0" indent="0">
              <a:buNone/>
            </a:pPr>
            <a:endParaRPr lang="pl-PL" sz="36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3308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/>
              <a:t>Za główną przyczynę konfliktów Zamenhof uznał brak wspólnego języka, dlatego też już jako uczeń rozpoczął prace nad projektem nowego języka wspólnego dla wszystkich ludzi. </a:t>
            </a:r>
          </a:p>
          <a:p>
            <a:pPr marL="0" indent="0">
              <a:buNone/>
            </a:pPr>
            <a:endParaRPr lang="pl-PL" sz="2000" i="1" dirty="0"/>
          </a:p>
          <a:p>
            <a:pPr marL="0" indent="0">
              <a:buNone/>
            </a:pPr>
            <a:r>
              <a:rPr lang="pl-PL" sz="2000" i="1" dirty="0"/>
              <a:t>Źródło: </a:t>
            </a:r>
            <a:r>
              <a:rPr lang="pl-PL" sz="2000" i="1" dirty="0">
                <a:hlinkClick r:id="rId2"/>
              </a:rPr>
              <a:t>https://pl.wikipedia.org/wiki/Esperanto#M.C5.82odo.C5.9B.C4.87_Zamenhofa</a:t>
            </a:r>
            <a:endParaRPr lang="pl-PL" sz="2000" i="1" dirty="0"/>
          </a:p>
          <a:p>
            <a:endParaRPr lang="en-GB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628800"/>
            <a:ext cx="280463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A może mapa Europy jest w Krynkach…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2270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Spotkanie w Galerii Krynki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1364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Czy to jest mapa Europy?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9369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(1)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3158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(2)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6193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(3)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51282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(4)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19" y="1600200"/>
            <a:ext cx="5958442" cy="449434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75" y="5157192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60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(5)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5719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7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Podróż do Białegostoku</a:t>
            </a:r>
            <a:endParaRPr lang="en-GB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3570"/>
            <a:ext cx="4038600" cy="3019223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/>
              <a:t>Max i </a:t>
            </a:r>
            <a:r>
              <a:rPr lang="pl-PL" dirty="0" err="1"/>
              <a:t>Tutu</a:t>
            </a:r>
            <a:r>
              <a:rPr lang="pl-PL" dirty="0"/>
              <a:t> słyszeli, </a:t>
            </a:r>
            <a:r>
              <a:rPr lang="pl-PL" dirty="0" smtClean="0"/>
              <a:t>                           że </a:t>
            </a:r>
            <a:r>
              <a:rPr lang="pl-PL" dirty="0"/>
              <a:t>Białystok jest miastem wielokulturowym i marzyli </a:t>
            </a:r>
            <a:r>
              <a:rPr lang="pl-PL" dirty="0" smtClean="0"/>
              <a:t>      o spotkaniach z </a:t>
            </a:r>
            <a:r>
              <a:rPr lang="pl-PL" dirty="0"/>
              <a:t>ludźmi </a:t>
            </a:r>
            <a:r>
              <a:rPr lang="pl-PL" dirty="0" smtClean="0"/>
              <a:t>             z </a:t>
            </a:r>
            <a:r>
              <a:rPr lang="pl-PL" dirty="0"/>
              <a:t>różnych stron świata, którzy mogliby im pomóc </a:t>
            </a:r>
            <a:r>
              <a:rPr lang="pl-PL" dirty="0" smtClean="0"/>
              <a:t>               w </a:t>
            </a:r>
            <a:r>
              <a:rPr lang="pl-PL" dirty="0"/>
              <a:t>znalezieniu mapy Europy.</a:t>
            </a:r>
          </a:p>
          <a:p>
            <a:pPr marL="0" indent="0" algn="just">
              <a:buNone/>
            </a:pPr>
            <a:r>
              <a:rPr lang="pl-PL" dirty="0"/>
              <a:t>Niestety Max, doświadczony podróżnik, rozchorował się </a:t>
            </a:r>
            <a:r>
              <a:rPr lang="pl-PL" dirty="0" smtClean="0"/>
              <a:t>          i </a:t>
            </a:r>
            <a:r>
              <a:rPr lang="pl-PL" dirty="0" err="1"/>
              <a:t>Tutu</a:t>
            </a:r>
            <a:r>
              <a:rPr lang="pl-PL" dirty="0"/>
              <a:t> pojechał </a:t>
            </a:r>
            <a:r>
              <a:rPr lang="pl-PL" dirty="0" smtClean="0"/>
              <a:t>sam. </a:t>
            </a:r>
          </a:p>
          <a:p>
            <a:pPr marL="0" indent="0" algn="just">
              <a:buNone/>
            </a:pPr>
            <a:r>
              <a:rPr lang="pl-PL" dirty="0" smtClean="0"/>
              <a:t>Był  </a:t>
            </a:r>
            <a:r>
              <a:rPr lang="pl-PL" dirty="0"/>
              <a:t>bardzo przerażony, czy da sobie radę. </a:t>
            </a:r>
          </a:p>
        </p:txBody>
      </p:sp>
    </p:spTree>
    <p:extLst>
      <p:ext uri="{BB962C8B-B14F-4D97-AF65-F5344CB8AC3E}">
        <p14:creationId xmlns:p14="http://schemas.microsoft.com/office/powerpoint/2010/main" val="1964126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poszukiwaniu mapy </a:t>
            </a:r>
            <a:r>
              <a:rPr lang="pl-PL" b="1" dirty="0" smtClean="0"/>
              <a:t>Europy 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58112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43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Czy mapa jest w budce na książki?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5719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914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/>
          </a:bodyPr>
          <a:lstStyle/>
          <a:p>
            <a:r>
              <a:rPr lang="pl-PL" b="1" dirty="0"/>
              <a:t>O</a:t>
            </a:r>
            <a:r>
              <a:rPr lang="pl-PL" b="1" dirty="0" smtClean="0"/>
              <a:t>dpoczynek i dalej w drogę...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230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„Do granicy jest bardzo blisko, ale czy to tej granicy szukam” </a:t>
            </a:r>
            <a:r>
              <a:rPr lang="pl-PL" b="1" dirty="0" smtClean="0"/>
              <a:t>zastanawiał się </a:t>
            </a:r>
            <a:r>
              <a:rPr lang="pl-PL" b="1" dirty="0" smtClean="0"/>
              <a:t> </a:t>
            </a:r>
            <a:r>
              <a:rPr lang="pl-PL" b="1" dirty="0" smtClean="0"/>
              <a:t>Tutu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8480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„Kim był Sokrat Janowicz? </a:t>
            </a:r>
            <a:br>
              <a:rPr lang="pl-PL" b="1" dirty="0" smtClean="0"/>
            </a:br>
            <a:r>
              <a:rPr lang="pl-PL" b="1" dirty="0" smtClean="0"/>
              <a:t>Czy w jego willi znajdę mapę Europy?” </a:t>
            </a:r>
            <a:endParaRPr lang="en-GB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040188" cy="3030141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91471" cy="3951288"/>
          </a:xfrm>
        </p:spPr>
        <p:txBody>
          <a:bodyPr/>
          <a:lstStyle/>
          <a:p>
            <a:pPr marL="0" indent="0">
              <a:buNone/>
            </a:pPr>
            <a:r>
              <a:rPr lang="pl-PL" sz="2800" b="1" dirty="0" smtClean="0"/>
              <a:t>Sokrat Janowicz</a:t>
            </a:r>
            <a:r>
              <a:rPr lang="pl-PL" sz="2800" dirty="0" smtClean="0"/>
              <a:t> 1936 – 2013, urodzony i pochowany w Krynkach, polski pisarz narodowości białoruskiej, tworzący po białorusku i po polsku.</a:t>
            </a:r>
            <a:endParaRPr lang="en-GB" sz="2800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1984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351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 gościnnym domu </a:t>
            </a:r>
            <a:r>
              <a:rPr lang="pl-PL" b="1" dirty="0" err="1" smtClean="0"/>
              <a:t>Sokrata</a:t>
            </a:r>
            <a:r>
              <a:rPr lang="pl-PL" b="1" dirty="0" smtClean="0"/>
              <a:t>  mapy Europy niestety nie było...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90417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Czy mapa Europy jest  w Kruszynianach?</a:t>
            </a:r>
            <a:endParaRPr lang="en-GB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7160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Wieś została założona prawdopodobnie w wieku XVI.  </a:t>
            </a:r>
            <a:endParaRPr lang="pl-PL" dirty="0" smtClean="0"/>
          </a:p>
          <a:p>
            <a:pPr marL="0" indent="0">
              <a:buNone/>
            </a:pPr>
            <a:r>
              <a:rPr lang="pl-PL" dirty="0" err="1" smtClean="0"/>
              <a:t>Kruszyniany</a:t>
            </a:r>
            <a:r>
              <a:rPr lang="pl-PL" dirty="0" smtClean="0"/>
              <a:t> </a:t>
            </a:r>
            <a:r>
              <a:rPr lang="pl-PL" dirty="0"/>
              <a:t>w dniu 12 marca 1679 Jan III Sobieski przekazał Tatarom.</a:t>
            </a:r>
            <a:endParaRPr lang="en-GB" dirty="0"/>
          </a:p>
        </p:txBody>
      </p:sp>
      <p:pic>
        <p:nvPicPr>
          <p:cNvPr id="6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07681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Czy mapa Europy jest  w Kruszynianach?</a:t>
            </a:r>
            <a:endParaRPr lang="en-GB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Osadnicy muzułmanie</a:t>
            </a:r>
            <a:r>
              <a:rPr lang="pl-PL" dirty="0"/>
              <a:t>, zwani Lipkami walczyli po stronie Polski w wojnie </a:t>
            </a:r>
            <a:r>
              <a:rPr lang="pl-PL" dirty="0" smtClean="0"/>
              <a:t>           z </a:t>
            </a:r>
            <a:r>
              <a:rPr lang="pl-PL" dirty="0"/>
              <a:t>Turkami.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Do </a:t>
            </a:r>
            <a:r>
              <a:rPr lang="pl-PL" dirty="0"/>
              <a:t>dzisiaj mieszka tutaj niewielka mniejszość tatarska.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22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Czy mapa Europy jest na cmentarzu muzułmańskim (Mizar</a:t>
            </a:r>
            <a:r>
              <a:rPr lang="pl-PL" b="1" dirty="0" smtClean="0"/>
              <a:t>)…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57192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10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Poszukiwania …</a:t>
            </a:r>
            <a:endParaRPr lang="en-GB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4149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Dworzec w Białymstoku</a:t>
            </a:r>
            <a:endParaRPr lang="en-GB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038600" cy="3028256"/>
          </a:xfrm>
        </p:spPr>
      </p:pic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484984"/>
          </a:xfrm>
        </p:spPr>
        <p:txBody>
          <a:bodyPr/>
          <a:lstStyle/>
          <a:p>
            <a:pPr marL="0" indent="0">
              <a:buNone/>
            </a:pPr>
            <a:r>
              <a:rPr lang="pl-PL" dirty="0" err="1" smtClean="0"/>
              <a:t>Tutu</a:t>
            </a:r>
            <a:r>
              <a:rPr lang="pl-PL" dirty="0" smtClean="0"/>
              <a:t> wysiadł z pociągu            i bezpośrednio z dworca kolejowego udał się w poszukiwaniu </a:t>
            </a:r>
            <a:r>
              <a:rPr lang="pl-PL" dirty="0"/>
              <a:t>Centrum Kultury Prawosławnej, </a:t>
            </a:r>
            <a:r>
              <a:rPr lang="pl-PL" dirty="0" smtClean="0"/>
              <a:t>          w </a:t>
            </a:r>
            <a:r>
              <a:rPr lang="pl-PL" dirty="0"/>
              <a:t>którym </a:t>
            </a:r>
            <a:r>
              <a:rPr lang="pl-PL" dirty="0" smtClean="0"/>
              <a:t>zarezerwował </a:t>
            </a:r>
            <a:r>
              <a:rPr lang="pl-PL" dirty="0"/>
              <a:t>dwa noclegi.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291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A może mapa jest w Tatarskiej Jurcie? </a:t>
            </a:r>
            <a:br>
              <a:rPr lang="pl-PL" b="1" dirty="0" smtClean="0"/>
            </a:b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5686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Poszukiwania w Tatarskiej Jurcie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43" y="5033067"/>
            <a:ext cx="597898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253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Przerwa na pyszną zupę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32442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 tatarską zapiekankę …</a:t>
            </a:r>
            <a:r>
              <a:rPr lang="pl-PL" dirty="0" smtClean="0"/>
              <a:t> </a:t>
            </a:r>
            <a:endParaRPr lang="en-GB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92517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Miejscowi Tatarzy mapy Europy niestety nie mieli…</a:t>
            </a:r>
            <a:endParaRPr lang="en-GB" b="1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" y="1661147"/>
            <a:ext cx="2828264" cy="4274759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56" y="1628800"/>
            <a:ext cx="5664629" cy="424847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3992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36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Czy mapa Europy jest w </a:t>
            </a:r>
            <a:r>
              <a:rPr lang="pl-PL" b="1" dirty="0" smtClean="0"/>
              <a:t>Supraślu?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77675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 Muzeum </a:t>
            </a:r>
            <a:r>
              <a:rPr lang="pl-PL" b="1" dirty="0" smtClean="0"/>
              <a:t>Ikon w </a:t>
            </a:r>
            <a:r>
              <a:rPr lang="pl-PL" b="1" dirty="0" err="1" smtClean="0"/>
              <a:t>Supraslu</a:t>
            </a:r>
            <a:r>
              <a:rPr lang="pl-PL" b="1" dirty="0" smtClean="0"/>
              <a:t> </a:t>
            </a:r>
            <a:r>
              <a:rPr lang="pl-PL" b="1" dirty="0" smtClean="0"/>
              <a:t>mapy Europy nie było 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676018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 teatrze </a:t>
            </a:r>
            <a:r>
              <a:rPr lang="pl-PL" b="1" dirty="0" err="1" smtClean="0"/>
              <a:t>Wierszalina</a:t>
            </a:r>
            <a:r>
              <a:rPr lang="pl-PL" b="1" dirty="0" smtClean="0"/>
              <a:t> </a:t>
            </a:r>
            <a:r>
              <a:rPr lang="pl-PL" b="1" dirty="0" err="1" smtClean="0"/>
              <a:t>Tutu</a:t>
            </a:r>
            <a:r>
              <a:rPr lang="pl-PL" b="1" dirty="0" smtClean="0"/>
              <a:t> mapy też nie znalazł</a:t>
            </a:r>
            <a:endParaRPr lang="en-GB" b="1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4038600" cy="301858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6805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Obejrzał  </a:t>
            </a:r>
            <a:r>
              <a:rPr lang="pl-PL" b="1" dirty="0" err="1"/>
              <a:t>WZIOŁOWSTĄPIENIE</a:t>
            </a:r>
            <a:r>
              <a:rPr lang="pl-PL" dirty="0"/>
              <a:t>, czyli  opowieść o Podlasiu – krainie, gdzie żyją jeszcze “wiary stare”, a </a:t>
            </a:r>
            <a:r>
              <a:rPr lang="pl-PL" dirty="0" err="1"/>
              <a:t>szeptuchy</a:t>
            </a:r>
            <a:r>
              <a:rPr lang="pl-PL" dirty="0"/>
              <a:t> </a:t>
            </a:r>
            <a:r>
              <a:rPr lang="pl-PL" dirty="0" smtClean="0"/>
              <a:t>            i </a:t>
            </a:r>
            <a:r>
              <a:rPr lang="pl-PL" dirty="0"/>
              <a:t>szeptuni szepczą swoje “</a:t>
            </a:r>
            <a:r>
              <a:rPr lang="pl-PL" dirty="0" err="1"/>
              <a:t>zamowy</a:t>
            </a:r>
            <a:r>
              <a:rPr lang="pl-PL" dirty="0"/>
              <a:t>” ze skutkiem potężniejszym niż gdzie indziej, mają nadprzyrodzony dar i moc uzdrawiania ziołami.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559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 co dalej</a:t>
            </a:r>
            <a:r>
              <a:rPr lang="pl-PL" b="1" dirty="0"/>
              <a:t>?</a:t>
            </a:r>
            <a:endParaRPr lang="en-GB" b="1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251520" y="1600200"/>
            <a:ext cx="8496944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 smtClean="0"/>
              <a:t>„Gdzie teraz pojedziemy razem z </a:t>
            </a:r>
            <a:r>
              <a:rPr lang="pl-PL" sz="2800" dirty="0" err="1" smtClean="0"/>
              <a:t>Maxem</a:t>
            </a:r>
            <a:r>
              <a:rPr lang="pl-PL" sz="2800" dirty="0" smtClean="0"/>
              <a:t>                                     w poszukiwaniu mapy Europy?” zastanawiał się  </a:t>
            </a:r>
            <a:r>
              <a:rPr lang="pl-PL" sz="2800" dirty="0" err="1" smtClean="0"/>
              <a:t>Tutu</a:t>
            </a:r>
            <a:r>
              <a:rPr lang="pl-PL" sz="2800" dirty="0" smtClean="0"/>
              <a:t>. </a:t>
            </a:r>
          </a:p>
          <a:p>
            <a:pPr marL="0" indent="0" algn="just">
              <a:buNone/>
            </a:pPr>
            <a:r>
              <a:rPr lang="pl-PL" sz="2800" dirty="0" smtClean="0"/>
              <a:t>I wtedy niespodziewanie  otrzymał SMS następującej treści:</a:t>
            </a:r>
          </a:p>
          <a:p>
            <a:pPr marL="0" indent="0" algn="ctr">
              <a:buNone/>
            </a:pPr>
            <a:endParaRPr lang="pl-PL" sz="2800" b="1" i="1" dirty="0" smtClean="0"/>
          </a:p>
        </p:txBody>
      </p:sp>
      <p:sp>
        <p:nvSpPr>
          <p:cNvPr id="3" name="Zwój poziomy 2"/>
          <p:cNvSpPr/>
          <p:nvPr/>
        </p:nvSpPr>
        <p:spPr>
          <a:xfrm>
            <a:off x="1115616" y="3400837"/>
            <a:ext cx="6984776" cy="27363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ole tekstowe 3"/>
          <p:cNvSpPr txBox="1"/>
          <p:nvPr/>
        </p:nvSpPr>
        <p:spPr>
          <a:xfrm>
            <a:off x="1751081" y="3861048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/>
              <a:t>Kochani, </a:t>
            </a:r>
          </a:p>
          <a:p>
            <a:pPr algn="ctr"/>
            <a:r>
              <a:rPr lang="pl-PL" sz="2800" b="1" i="1" dirty="0"/>
              <a:t>czekam na Was w Gdańsku.</a:t>
            </a:r>
          </a:p>
          <a:p>
            <a:pPr algn="ctr"/>
            <a:r>
              <a:rPr lang="pl-PL" sz="2800" b="1" i="1" dirty="0"/>
              <a:t>Mam dla Was niespodziankę.</a:t>
            </a:r>
          </a:p>
          <a:p>
            <a:pPr algn="ctr"/>
            <a:r>
              <a:rPr lang="pl-PL" sz="2800" b="1" i="1" dirty="0"/>
              <a:t>Babcia Ania</a:t>
            </a:r>
            <a:endParaRPr lang="en-GB" sz="2800" b="1" i="1" dirty="0"/>
          </a:p>
        </p:txBody>
      </p:sp>
    </p:spTree>
    <p:extLst>
      <p:ext uri="{BB962C8B-B14F-4D97-AF65-F5344CB8AC3E}">
        <p14:creationId xmlns:p14="http://schemas.microsoft.com/office/powerpoint/2010/main" val="2790455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Ciąg dalszy na pewno nastąpi…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10029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Centrum Kultury Prawosławnej</a:t>
            </a:r>
            <a:endParaRPr lang="en-GB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32805"/>
            <a:ext cx="3312600" cy="2484450"/>
          </a:xfrm>
        </p:spPr>
      </p:pic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516016" y="1242467"/>
            <a:ext cx="4088432" cy="2402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err="1" smtClean="0"/>
              <a:t>Tutu</a:t>
            </a:r>
            <a:r>
              <a:rPr lang="pl-PL" sz="2400" dirty="0" smtClean="0"/>
              <a:t> </a:t>
            </a:r>
            <a:r>
              <a:rPr lang="pl-PL" sz="2400" dirty="0" smtClean="0"/>
              <a:t>dotarł na miejsce bardzo </a:t>
            </a:r>
            <a:r>
              <a:rPr lang="pl-PL" sz="2400" dirty="0"/>
              <a:t>szybko i na chwilę usiadł na schodach</a:t>
            </a:r>
            <a:r>
              <a:rPr lang="pl-PL" sz="2400" dirty="0" smtClean="0"/>
              <a:t>. Miał </a:t>
            </a:r>
            <a:r>
              <a:rPr lang="pl-PL" sz="2400" dirty="0" smtClean="0"/>
              <a:t>tylko 20 </a:t>
            </a:r>
            <a:r>
              <a:rPr lang="pl-PL" sz="2400" dirty="0"/>
              <a:t>minut na zostawienie bagażu oraz  odszukanie miejsca pierwszego </a:t>
            </a:r>
            <a:r>
              <a:rPr lang="pl-PL" sz="2400" dirty="0" smtClean="0"/>
              <a:t>spotkania.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29255"/>
            <a:ext cx="3312368" cy="2484276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29825"/>
            <a:ext cx="3312368" cy="24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09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Podziękowania</a:t>
            </a:r>
            <a:endParaRPr lang="en-GB" b="1" dirty="0"/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179512" y="1600200"/>
            <a:ext cx="885698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dla </a:t>
            </a:r>
            <a:r>
              <a:rPr lang="pl-PL" dirty="0" err="1"/>
              <a:t>ś.p</a:t>
            </a:r>
            <a:r>
              <a:rPr lang="pl-PL" dirty="0"/>
              <a:t>. Tomka </a:t>
            </a:r>
            <a:r>
              <a:rPr lang="pl-PL" dirty="0" err="1"/>
              <a:t>Bedyńskiego</a:t>
            </a:r>
            <a:r>
              <a:rPr lang="pl-PL" dirty="0"/>
              <a:t> , który zainspirował wolontariuszy projektu „Spotkania z komputerem na Politechnice Gdańskiej”  do szukania granic Europy </a:t>
            </a:r>
            <a:r>
              <a:rPr lang="pl-PL" dirty="0">
                <a:hlinkClick r:id="rId2"/>
              </a:rPr>
              <a:t>naszkicowanych przez </a:t>
            </a:r>
            <a:r>
              <a:rPr lang="pl-PL" dirty="0" err="1" smtClean="0">
                <a:hlinkClick r:id="rId2"/>
              </a:rPr>
              <a:t>Kluwera</a:t>
            </a:r>
            <a:r>
              <a:rPr lang="pl-PL" dirty="0" smtClean="0"/>
              <a:t>,</a:t>
            </a:r>
            <a:endParaRPr lang="pl-PL" dirty="0"/>
          </a:p>
          <a:p>
            <a:r>
              <a:rPr lang="pl-PL" dirty="0"/>
              <a:t>d</a:t>
            </a:r>
            <a:r>
              <a:rPr lang="pl-PL" dirty="0" smtClean="0"/>
              <a:t>la </a:t>
            </a:r>
            <a:r>
              <a:rPr lang="pl-PL" dirty="0">
                <a:hlinkClick r:id="rId3"/>
              </a:rPr>
              <a:t>Fundacji ALF</a:t>
            </a:r>
            <a:r>
              <a:rPr lang="pl-PL" dirty="0"/>
              <a:t>, która umożliwiła poszukiwanie granic Europy we Wrocławiu, Lublinie, Białymstoku i Gdańsku.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20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Droga do Galerii Arsenał</a:t>
            </a:r>
            <a:endParaRPr lang="en-GB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83968" y="1196752"/>
            <a:ext cx="4680520" cy="54045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/>
              <a:t>Pierwsze spotkanie odbywało się w Galerii </a:t>
            </a:r>
            <a:r>
              <a:rPr lang="pl-PL" dirty="0"/>
              <a:t>Arsenał, która była bardzo blisko pałacu Branickich.</a:t>
            </a:r>
            <a:endParaRPr lang="en-GB" dirty="0"/>
          </a:p>
          <a:p>
            <a:pPr marL="0" indent="0">
              <a:buNone/>
            </a:pPr>
            <a:r>
              <a:rPr lang="pl-PL" dirty="0" smtClean="0"/>
              <a:t>W Galerii miała </a:t>
            </a:r>
            <a:r>
              <a:rPr lang="pl-PL" dirty="0"/>
              <a:t>się odbyć debata na temat wielokulturowości Białegostoku oraz projekcja filmu „</a:t>
            </a:r>
            <a:r>
              <a:rPr lang="pl-PL" dirty="0" err="1"/>
              <a:t>Khamelesz</a:t>
            </a:r>
            <a:r>
              <a:rPr lang="pl-PL" dirty="0"/>
              <a:t>”. </a:t>
            </a:r>
            <a:endParaRPr lang="pl-PL" dirty="0" smtClean="0"/>
          </a:p>
          <a:p>
            <a:pPr marL="0" indent="0">
              <a:buNone/>
            </a:pPr>
            <a:r>
              <a:rPr lang="pl-PL" dirty="0" err="1"/>
              <a:t>Tutu</a:t>
            </a:r>
            <a:r>
              <a:rPr lang="pl-PL" dirty="0"/>
              <a:t> cały czas myślał o swojej misji i o tym czy odnajdzie mapę Europy, której nie było ani we Wrocławiu, ani w Lublinie</a:t>
            </a:r>
            <a:r>
              <a:rPr lang="pl-PL" dirty="0" smtClean="0"/>
              <a:t>.</a:t>
            </a:r>
            <a:endParaRPr lang="pl-PL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2" y="1196752"/>
            <a:ext cx="3490204" cy="261705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2" y="3975212"/>
            <a:ext cx="3502214" cy="26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Debata w Galerii </a:t>
            </a:r>
            <a:r>
              <a:rPr lang="pl-PL" b="1" dirty="0" smtClean="0"/>
              <a:t>Arsenał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4939"/>
            <a:ext cx="4038600" cy="3016485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4939"/>
            <a:ext cx="4038600" cy="3016485"/>
          </a:xfrm>
        </p:spPr>
      </p:pic>
    </p:spTree>
    <p:extLst>
      <p:ext uri="{BB962C8B-B14F-4D97-AF65-F5344CB8AC3E}">
        <p14:creationId xmlns:p14="http://schemas.microsoft.com/office/powerpoint/2010/main" val="232952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„Khamelesz” – 5 lat później</a:t>
            </a:r>
            <a:br>
              <a:rPr lang="pl-PL" b="1" dirty="0" smtClean="0"/>
            </a:br>
            <a:r>
              <a:rPr lang="pl-PL" b="1" dirty="0" smtClean="0"/>
              <a:t>spotkanie z bohaterami filmu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60023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Kolacja w restauracji Esperanto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197854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 czym dowiedział się </a:t>
            </a:r>
            <a:r>
              <a:rPr lang="pl-PL" b="1" dirty="0" err="1"/>
              <a:t>Tutu</a:t>
            </a:r>
            <a:r>
              <a:rPr lang="pl-PL" b="1" dirty="0"/>
              <a:t> (1)</a:t>
            </a:r>
            <a:endParaRPr lang="en-GB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Esperanto</a:t>
            </a:r>
            <a:r>
              <a:rPr lang="pl-PL" dirty="0"/>
              <a:t> to najbardziej rozpowszechniony na świecie międzynarodowy język pomocniczy, którego powstanie to zasługa Ludwika Zamenhofa, polsko-żydowskiego lekarza okulisty urodzonego w Białymstoku.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462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684</Words>
  <Application>Microsoft Office PowerPoint</Application>
  <PresentationFormat>Pokaz na ekranie (4:3)</PresentationFormat>
  <Paragraphs>72</Paragraphs>
  <Slides>40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Office Theme</vt:lpstr>
      <vt:lpstr>Jak Max i Tutu granic Europy szukali</vt:lpstr>
      <vt:lpstr>Podróż do Białegostoku</vt:lpstr>
      <vt:lpstr>Dworzec w Białymstoku</vt:lpstr>
      <vt:lpstr>Centrum Kultury Prawosławnej</vt:lpstr>
      <vt:lpstr>Droga do Galerii Arsenał</vt:lpstr>
      <vt:lpstr>Debata w Galerii Arsenał</vt:lpstr>
      <vt:lpstr>„Khamelesz” – 5 lat później spotkanie z bohaterami filmu </vt:lpstr>
      <vt:lpstr>Kolacja w restauracji Esperanto</vt:lpstr>
      <vt:lpstr>O czym dowiedział się Tutu (1)</vt:lpstr>
      <vt:lpstr>O czym dowiedział się Tutu (2)</vt:lpstr>
      <vt:lpstr>O czym dowiedział się Tutu (3)</vt:lpstr>
      <vt:lpstr>A może mapa Europy jest w Krynkach…</vt:lpstr>
      <vt:lpstr>Spotkanie w Galerii Krynki</vt:lpstr>
      <vt:lpstr>Czy to jest mapa Europy?</vt:lpstr>
      <vt:lpstr>W Galerii Krynki (1)</vt:lpstr>
      <vt:lpstr>W Galerii Krynki (2)</vt:lpstr>
      <vt:lpstr>W Galerii Krynki (3)</vt:lpstr>
      <vt:lpstr>W Galerii Krynki (4)</vt:lpstr>
      <vt:lpstr>W Galerii Krynki (5)</vt:lpstr>
      <vt:lpstr>W poszukiwaniu mapy Europy …</vt:lpstr>
      <vt:lpstr>Czy mapa jest w budce na książki?</vt:lpstr>
      <vt:lpstr>Odpoczynek i dalej w drogę...</vt:lpstr>
      <vt:lpstr>„Do granicy jest bardzo blisko, ale czy to tej granicy szukam” zastanawiał się  Tutu </vt:lpstr>
      <vt:lpstr>„Kim był Sokrat Janowicz?  Czy w jego willi znajdę mapę Europy?” </vt:lpstr>
      <vt:lpstr>W gościnnym domu Sokrata  mapy Europy niestety nie było...</vt:lpstr>
      <vt:lpstr>Czy mapa Europy jest  w Kruszynianach?</vt:lpstr>
      <vt:lpstr>Czy mapa Europy jest  w Kruszynianach?</vt:lpstr>
      <vt:lpstr>Czy mapa Europy jest na cmentarzu muzułmańskim (Mizar)…</vt:lpstr>
      <vt:lpstr>Poszukiwania …</vt:lpstr>
      <vt:lpstr> A może mapa jest w Tatarskiej Jurcie?  </vt:lpstr>
      <vt:lpstr>Poszukiwania w Tatarskiej Jurcie</vt:lpstr>
      <vt:lpstr>Przerwa na pyszną zupę</vt:lpstr>
      <vt:lpstr>i tatarską zapiekankę … </vt:lpstr>
      <vt:lpstr>Miejscowi Tatarzy mapy Europy niestety nie mieli…</vt:lpstr>
      <vt:lpstr>Czy mapa Europy jest w Supraślu?</vt:lpstr>
      <vt:lpstr>W Muzeum Ikon w Supraslu mapy Europy nie było </vt:lpstr>
      <vt:lpstr>W teatrze Wierszalina Tutu mapy też nie znalazł</vt:lpstr>
      <vt:lpstr>I co dalej?</vt:lpstr>
      <vt:lpstr>Ciąg dalszy na pewno nastąpi…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anka</dc:creator>
  <cp:lastModifiedBy>ASG</cp:lastModifiedBy>
  <cp:revision>35</cp:revision>
  <dcterms:created xsi:type="dcterms:W3CDTF">2016-04-26T05:40:00Z</dcterms:created>
  <dcterms:modified xsi:type="dcterms:W3CDTF">2016-05-01T06:06:19Z</dcterms:modified>
</cp:coreProperties>
</file>