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1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" initials="A" lastIdx="1" clrIdx="0">
    <p:extLst>
      <p:ext uri="{19B8F6BF-5375-455C-9EA6-DF929625EA0E}">
        <p15:presenceInfo xmlns:p15="http://schemas.microsoft.com/office/powerpoint/2012/main" userId="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023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-181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138F-4E1D-4A07-B191-6F3926354D57}" type="datetimeFigureOut">
              <a:rPr lang="pl-PL" smtClean="0"/>
              <a:pPr/>
              <a:t>21.11.2018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9A63D-95CF-408E-B04E-259FD005B9A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Kliknij, aby edytować format notatek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&lt;główka&gt;</a:t>
            </a:r>
          </a:p>
        </p:txBody>
      </p:sp>
      <p:sp>
        <p:nvSpPr>
          <p:cNvPr id="11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&lt;data/godzina&gt;</a:t>
            </a:r>
          </a:p>
        </p:txBody>
      </p:sp>
      <p:sp>
        <p:nvSpPr>
          <p:cNvPr id="11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&lt;stopka&gt;</a:t>
            </a:r>
          </a:p>
        </p:txBody>
      </p:sp>
      <p:sp>
        <p:nvSpPr>
          <p:cNvPr id="11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E1371E1-0305-4EA2-920D-7590FB57AC1F}" type="slidenum">
              <a:rPr lang="pl-PL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9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Kilka słów od naszego partnera.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371E1-0305-4EA2-920D-7590FB57AC1F}" type="slidenum">
              <a:rPr lang="pl-PL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13</a:t>
            </a:fld>
            <a:endParaRPr lang="pl-PL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8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6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8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1" name="PlaceHolder 7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10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1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10" name="PlaceHolder 15"/>
          <p:cNvSpPr>
            <a:spLocks noGrp="1"/>
          </p:cNvSpPr>
          <p:nvPr>
            <p:ph type="sldNum" idx="12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9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10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4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4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rójkąt prostokątny 44"/>
          <p:cNvSpPr/>
          <p:nvPr/>
        </p:nvSpPr>
        <p:spPr>
          <a:xfrm>
            <a:off x="0" y="4380931"/>
            <a:ext cx="491319" cy="2477069"/>
          </a:xfrm>
          <a:prstGeom prst="rtTriangl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  <a:effectLst>
            <a:outerShdw blurRad="50800" dist="38100" dir="13500000" sx="50000" sy="50000" algn="br" rotWithShape="0">
              <a:prstClr val="black">
                <a:alpha val="21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36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Kliknij, aby edytować styl</a:t>
            </a:r>
            <a:endParaRPr lang="pl-PL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2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Kliknij, aby edytować style wzorca tekstu</a:t>
            </a:r>
          </a:p>
          <a:p>
            <a:pPr marL="743040" lvl="1" indent="-28548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6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Drugi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143000" lvl="2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4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Trzeci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600200" lvl="3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2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Czwarty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057400" lvl="4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pl-PL" sz="12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Piąty poziom</a:t>
            </a:r>
            <a:endParaRPr lang="pl-PL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3" name="PlaceHolder 13"/>
          <p:cNvSpPr>
            <a:spLocks noGrp="1"/>
          </p:cNvSpPr>
          <p:nvPr>
            <p:ph type="dt"/>
          </p:nvPr>
        </p:nvSpPr>
        <p:spPr>
          <a:xfrm>
            <a:off x="7205040" y="6478256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pl-PL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" name="PlaceHolder 14"/>
          <p:cNvSpPr>
            <a:spLocks noGrp="1"/>
          </p:cNvSpPr>
          <p:nvPr>
            <p:ph type="ftr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5" name="PlaceHolder 15"/>
          <p:cNvSpPr>
            <a:spLocks noGrp="1"/>
          </p:cNvSpPr>
          <p:nvPr>
            <p:ph type="sldNum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‹#›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" name="Picture 2"/>
          <p:cNvPicPr/>
          <p:nvPr/>
        </p:nvPicPr>
        <p:blipFill>
          <a:blip r:embed="rId14" cstate="print"/>
          <a:stretch/>
        </p:blipFill>
        <p:spPr>
          <a:xfrm>
            <a:off x="10802588" y="5973288"/>
            <a:ext cx="1389412" cy="884712"/>
          </a:xfrm>
          <a:prstGeom prst="rect">
            <a:avLst/>
          </a:prstGeom>
          <a:ln>
            <a:noFill/>
          </a:ln>
        </p:spPr>
      </p:pic>
      <p:sp>
        <p:nvSpPr>
          <p:cNvPr id="20" name="Trójkąt prostokątny 19"/>
          <p:cNvSpPr/>
          <p:nvPr/>
        </p:nvSpPr>
        <p:spPr>
          <a:xfrm>
            <a:off x="0" y="4380931"/>
            <a:ext cx="382137" cy="247706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Trójkąt prostokątny 40"/>
          <p:cNvSpPr/>
          <p:nvPr/>
        </p:nvSpPr>
        <p:spPr>
          <a:xfrm rot="10800000">
            <a:off x="10372298" y="-1"/>
            <a:ext cx="1819700" cy="6564573"/>
          </a:xfrm>
          <a:prstGeom prst="rtTriangl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rójkąt prostokątny 41"/>
          <p:cNvSpPr/>
          <p:nvPr/>
        </p:nvSpPr>
        <p:spPr>
          <a:xfrm rot="10800000">
            <a:off x="10713493" y="-2"/>
            <a:ext cx="1478506" cy="54841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Trójkąt prostokątny 42"/>
          <p:cNvSpPr/>
          <p:nvPr/>
        </p:nvSpPr>
        <p:spPr>
          <a:xfrm rot="10800000">
            <a:off x="11379959" y="0"/>
            <a:ext cx="812041" cy="3794078"/>
          </a:xfrm>
          <a:prstGeom prst="rt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Trójkąt prostokątny 43"/>
          <p:cNvSpPr/>
          <p:nvPr/>
        </p:nvSpPr>
        <p:spPr>
          <a:xfrm>
            <a:off x="0" y="4380931"/>
            <a:ext cx="272955" cy="2477069"/>
          </a:xfrm>
          <a:prstGeom prst="rtTriangl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1B2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hyperlink" Target="https://youtu.be/HehrabsxW90" TargetMode="External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86AB41-C567-4BF3-A591-092DDD78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74221-EB47-4304-94AA-E0D838CDC0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5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F866EF-5F14-4B3C-A8F4-19CE257B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E3965-B750-422E-AEF0-8AD75BAF26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5605C3-8722-4BF0-A169-37CE292A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05DF1-DA8D-4D04-9635-627F0A907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8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36F0A1-086D-4672-AAF6-005BCF44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3B349-D695-4C10-A901-3AAFDB686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4"/>
          <p:cNvSpPr>
            <a:spLocks noGrp="1"/>
          </p:cNvSpPr>
          <p:nvPr>
            <p:ph type="ftr" idx="10"/>
          </p:nvPr>
        </p:nvSpPr>
        <p:spPr>
          <a:xfrm>
            <a:off x="677160" y="6478256"/>
            <a:ext cx="6297120" cy="3646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latin typeface="+mj-lt"/>
              </a:defRPr>
            </a:lvl1pPr>
          </a:lstStyle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A. Grabowska, E. Kozłowska: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Certiport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 </a:t>
            </a:r>
            <a:r>
              <a:rPr lang="pl-PL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GMetrix</a:t>
            </a:r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- czy warto wdrożyć?, V Kongres Rozwoju Edukacji, Warszawa, 2018</a:t>
            </a:r>
          </a:p>
        </p:txBody>
      </p:sp>
      <p:sp>
        <p:nvSpPr>
          <p:cNvPr id="7" name="PlaceHolder 15"/>
          <p:cNvSpPr>
            <a:spLocks noGrp="1"/>
          </p:cNvSpPr>
          <p:nvPr>
            <p:ph type="sldNum" idx="11"/>
          </p:nvPr>
        </p:nvSpPr>
        <p:spPr>
          <a:xfrm>
            <a:off x="8590680" y="6478256"/>
            <a:ext cx="682920" cy="3646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623F2391-06D6-4B1C-9617-D1EBA9630968}" type="slidenum">
              <a:rPr lang="pl-PL" sz="900" spc="-1" smtClean="0">
                <a:uFill>
                  <a:solidFill>
                    <a:srgbClr val="FFFFFF"/>
                  </a:solidFill>
                </a:uFill>
                <a:latin typeface="Trebuchet MS"/>
              </a:rPr>
              <a:pPr algn="r"/>
              <a:t>13</a:t>
            </a:fld>
            <a:endParaRPr lang="pl-PL" sz="1400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2250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hlinkClick r:id="rId5"/>
              </a:rPr>
              <a:t>https://youtu.be/HehrabsxW90</a:t>
            </a:r>
            <a:endParaRPr lang="pl-PL" sz="1200" dirty="0"/>
          </a:p>
        </p:txBody>
      </p:sp>
      <p:pic>
        <p:nvPicPr>
          <p:cNvPr id="2" name="poza_schematem">
            <a:hlinkClick r:id="" action="ppaction://media"/>
            <a:extLst>
              <a:ext uri="{FF2B5EF4-FFF2-40B4-BE49-F238E27FC236}">
                <a16:creationId xmlns:a16="http://schemas.microsoft.com/office/drawing/2014/main" id="{42916C67-79B9-4719-9EF9-6D0A798EA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B90B34-CE4A-4765-BE1C-1E971A6B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E95C3-DDC7-4877-9937-F8CA41352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2A80EE-6267-4FAC-82D3-3A0A6990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6B041-D415-4A68-BBCB-CAC8A0628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97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253EF4-43FE-43D2-A3B2-D021EBDB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uwagę!</a:t>
            </a:r>
            <a:endParaRPr lang="pl-PL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CC366-0E41-43EC-AAF2-B92C887895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2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3B9DE-E91D-4963-A04D-8C2E6417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4D114-12FC-4965-808A-132342461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7EBF93-B42F-4B11-9EF9-1A736096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E2A72-A000-4B06-851D-2B6F9B21E3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4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5E16E1-7F8C-4692-9254-3F36F181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F621E-540D-4B70-911F-6635986F24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5A1864-B24F-4766-8413-E00F3934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CF3AB-8303-4FC4-8128-7DD2BAAF48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767505-2ABA-4917-BBF8-683B0206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D2994-8F2E-4C0F-BED9-EE4DB05B2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1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B350CD-60C7-447D-A6BF-329F392F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C906E-3E80-40B6-B1D7-0F7197E25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5AB27-0C39-447A-AF22-35B7DDE3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614EB-F07D-4175-87EA-B300B8FEE2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6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18A5AF-5804-433A-B8AE-76075A9B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1F097-F9B1-476D-8419-739153E6F1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G">
      <a:dk1>
        <a:sysClr val="windowText" lastClr="000000"/>
      </a:dk1>
      <a:lt1>
        <a:sysClr val="window" lastClr="FFFFFF"/>
      </a:lt1>
      <a:dk2>
        <a:srgbClr val="737577"/>
      </a:dk2>
      <a:lt2>
        <a:srgbClr val="C6D9F0"/>
      </a:lt2>
      <a:accent1>
        <a:srgbClr val="003767"/>
      </a:accent1>
      <a:accent2>
        <a:srgbClr val="E31B23"/>
      </a:accent2>
      <a:accent3>
        <a:srgbClr val="737577"/>
      </a:accent3>
      <a:accent4>
        <a:srgbClr val="8064A2"/>
      </a:accent4>
      <a:accent5>
        <a:srgbClr val="003767"/>
      </a:accent5>
      <a:accent6>
        <a:srgbClr val="F79646"/>
      </a:accent6>
      <a:hlink>
        <a:srgbClr val="003767"/>
      </a:hlink>
      <a:folHlink>
        <a:srgbClr val="003767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3339</TotalTime>
  <Words>43</Words>
  <Application>Microsoft Office PowerPoint</Application>
  <PresentationFormat>Widescreen</PresentationFormat>
  <Paragraphs>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DejaVu Sans</vt:lpstr>
      <vt:lpstr>Times New Roman</vt:lpstr>
      <vt:lpstr>Trebuchet MS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Dziękujemy za uwagę!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Wpływ technologii produkcji bionanocelulozy (BNC) na jej właściwości mechaniczne i biochemiczne</dc:title>
  <dc:creator>Marek</dc:creator>
  <cp:lastModifiedBy>rob howard</cp:lastModifiedBy>
  <cp:revision>209</cp:revision>
  <dcterms:created xsi:type="dcterms:W3CDTF">2014-06-10T13:51:46Z</dcterms:created>
  <dcterms:modified xsi:type="dcterms:W3CDTF">2018-11-21T18:05:11Z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Panoramiczny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19</vt:i4>
  </property>
</Properties>
</file>