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70" r:id="rId6"/>
    <p:sldId id="259" r:id="rId7"/>
    <p:sldId id="260" r:id="rId8"/>
    <p:sldId id="262" r:id="rId9"/>
    <p:sldId id="271" r:id="rId10"/>
    <p:sldId id="263" r:id="rId11"/>
    <p:sldId id="266" r:id="rId12"/>
    <p:sldId id="268" r:id="rId13"/>
    <p:sldId id="264" r:id="rId14"/>
    <p:sldId id="265" r:id="rId15"/>
    <p:sldId id="267" r:id="rId16"/>
    <p:sldId id="269"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Grabowska" initials="AG" lastIdx="0" clrIdx="0">
    <p:extLst>
      <p:ext uri="{19B8F6BF-5375-455C-9EA6-DF929625EA0E}">
        <p15:presenceInfo xmlns:p15="http://schemas.microsoft.com/office/powerpoint/2012/main" userId="ee76005c5dec6d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4660"/>
  </p:normalViewPr>
  <p:slideViewPr>
    <p:cSldViewPr snapToGrid="0">
      <p:cViewPr varScale="1">
        <p:scale>
          <a:sx n="68" d="100"/>
          <a:sy n="68" d="100"/>
        </p:scale>
        <p:origin x="6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581237-47D4-4A2A-8F45-84C61AE02780}"/>
              </a:ext>
            </a:extLst>
          </p:cNvPr>
          <p:cNvSpPr>
            <a:spLocks noGrp="1"/>
          </p:cNvSpPr>
          <p:nvPr>
            <p:ph type="ctrTitle"/>
          </p:nvPr>
        </p:nvSpPr>
        <p:spPr>
          <a:xfrm>
            <a:off x="0" y="1122363"/>
            <a:ext cx="12191999" cy="2387600"/>
          </a:xfrm>
        </p:spPr>
        <p:txBody>
          <a:bodyPr anchor="b"/>
          <a:lstStyle>
            <a:lvl1pPr algn="ctr">
              <a:defRPr sz="6000"/>
            </a:lvl1pPr>
          </a:lstStyle>
          <a:p>
            <a:r>
              <a:rPr lang="pl-PL"/>
              <a:t>Kliknij, aby edytować styl</a:t>
            </a:r>
            <a:endParaRPr lang="pl-PL" dirty="0"/>
          </a:p>
        </p:txBody>
      </p:sp>
      <p:sp>
        <p:nvSpPr>
          <p:cNvPr id="3" name="Podtytuł 2">
            <a:extLst>
              <a:ext uri="{FF2B5EF4-FFF2-40B4-BE49-F238E27FC236}">
                <a16:creationId xmlns:a16="http://schemas.microsoft.com/office/drawing/2014/main" id="{4E3647E7-8800-4E79-86E4-C25823D6E272}"/>
              </a:ext>
            </a:extLst>
          </p:cNvPr>
          <p:cNvSpPr>
            <a:spLocks noGrp="1"/>
          </p:cNvSpPr>
          <p:nvPr>
            <p:ph type="subTitle" idx="1"/>
          </p:nvPr>
        </p:nvSpPr>
        <p:spPr>
          <a:xfrm>
            <a:off x="0" y="3602038"/>
            <a:ext cx="12192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C15AAE9A-94C0-4D2A-973D-12446ABB8307}"/>
              </a:ext>
            </a:extLst>
          </p:cNvPr>
          <p:cNvSpPr>
            <a:spLocks noGrp="1"/>
          </p:cNvSpPr>
          <p:nvPr>
            <p:ph type="dt" sz="half" idx="10"/>
          </p:nvPr>
        </p:nvSpPr>
        <p:spPr>
          <a:xfrm>
            <a:off x="707010" y="6193409"/>
            <a:ext cx="1159497" cy="528066"/>
          </a:xfrm>
        </p:spPr>
        <p:txBody>
          <a:bodyPr/>
          <a:lstStyle/>
          <a:p>
            <a:fld id="{839256AE-E862-4365-BA6D-58D2E9105E17}" type="datetime1">
              <a:rPr lang="pl-PL" smtClean="0"/>
              <a:t>28.07.2018</a:t>
            </a:fld>
            <a:endParaRPr lang="pl-PL"/>
          </a:p>
        </p:txBody>
      </p:sp>
      <p:sp>
        <p:nvSpPr>
          <p:cNvPr id="5" name="Symbol zastępczy stopki 4">
            <a:extLst>
              <a:ext uri="{FF2B5EF4-FFF2-40B4-BE49-F238E27FC236}">
                <a16:creationId xmlns:a16="http://schemas.microsoft.com/office/drawing/2014/main" id="{9686FA25-8CC6-44CC-996D-A4A770FC8BFD}"/>
              </a:ext>
            </a:extLst>
          </p:cNvPr>
          <p:cNvSpPr>
            <a:spLocks noGrp="1"/>
          </p:cNvSpPr>
          <p:nvPr>
            <p:ph type="ftr" sz="quarter" idx="11"/>
          </p:nvPr>
        </p:nvSpPr>
        <p:spPr>
          <a:xfrm>
            <a:off x="1932495" y="6193409"/>
            <a:ext cx="8625526" cy="528065"/>
          </a:xfrm>
        </p:spPr>
        <p:txBody>
          <a:bodyPr/>
          <a:lstStyle/>
          <a:p>
            <a:r>
              <a:rPr lang="en-US" i="1"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pl-PL" dirty="0"/>
          </a:p>
        </p:txBody>
      </p:sp>
      <p:sp>
        <p:nvSpPr>
          <p:cNvPr id="6" name="Symbol zastępczy numeru slajdu 5">
            <a:extLst>
              <a:ext uri="{FF2B5EF4-FFF2-40B4-BE49-F238E27FC236}">
                <a16:creationId xmlns:a16="http://schemas.microsoft.com/office/drawing/2014/main" id="{AF6189B4-B74D-42F7-A884-7EE033779408}"/>
              </a:ext>
            </a:extLst>
          </p:cNvPr>
          <p:cNvSpPr>
            <a:spLocks noGrp="1"/>
          </p:cNvSpPr>
          <p:nvPr>
            <p:ph type="sldNum" sz="quarter" idx="12"/>
          </p:nvPr>
        </p:nvSpPr>
        <p:spPr>
          <a:xfrm>
            <a:off x="10668000" y="6193410"/>
            <a:ext cx="816990" cy="528066"/>
          </a:xfrm>
        </p:spPr>
        <p:txBody>
          <a:bodyPr/>
          <a:lstStyle/>
          <a:p>
            <a:fld id="{612E6F2B-CF40-4D6D-B5B1-FB9D86F27BBE}" type="slidenum">
              <a:rPr lang="pl-PL" smtClean="0"/>
              <a:t>‹#›</a:t>
            </a:fld>
            <a:endParaRPr lang="pl-PL" dirty="0"/>
          </a:p>
        </p:txBody>
      </p:sp>
      <p:pic>
        <p:nvPicPr>
          <p:cNvPr id="8" name="Obraz 7">
            <a:extLst>
              <a:ext uri="{FF2B5EF4-FFF2-40B4-BE49-F238E27FC236}">
                <a16:creationId xmlns:a16="http://schemas.microsoft.com/office/drawing/2014/main" id="{0AF62EE4-AFC7-413E-B4B1-E1410BD30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65068" cy="932639"/>
          </a:xfrm>
          <a:prstGeom prst="rect">
            <a:avLst/>
          </a:prstGeom>
        </p:spPr>
      </p:pic>
      <p:pic>
        <p:nvPicPr>
          <p:cNvPr id="10" name="Obraz 9">
            <a:extLst>
              <a:ext uri="{FF2B5EF4-FFF2-40B4-BE49-F238E27FC236}">
                <a16:creationId xmlns:a16="http://schemas.microsoft.com/office/drawing/2014/main" id="{833CD1A3-129B-4190-BE23-0BE4C9A86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8503" y="-13511"/>
            <a:ext cx="1143496" cy="1135874"/>
          </a:xfrm>
          <a:prstGeom prst="rect">
            <a:avLst/>
          </a:prstGeom>
        </p:spPr>
      </p:pic>
      <p:pic>
        <p:nvPicPr>
          <p:cNvPr id="12" name="Obraz 11">
            <a:extLst>
              <a:ext uri="{FF2B5EF4-FFF2-40B4-BE49-F238E27FC236}">
                <a16:creationId xmlns:a16="http://schemas.microsoft.com/office/drawing/2014/main" id="{EF884D52-6460-4E6D-A70A-99AD0603F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446" y="0"/>
            <a:ext cx="2609850" cy="942975"/>
          </a:xfrm>
          <a:prstGeom prst="rect">
            <a:avLst/>
          </a:prstGeom>
        </p:spPr>
      </p:pic>
      <p:pic>
        <p:nvPicPr>
          <p:cNvPr id="14" name="Obraz 13">
            <a:extLst>
              <a:ext uri="{FF2B5EF4-FFF2-40B4-BE49-F238E27FC236}">
                <a16:creationId xmlns:a16="http://schemas.microsoft.com/office/drawing/2014/main" id="{2A513249-3A56-4C87-B860-BFDF1567FE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9809" y="0"/>
            <a:ext cx="1122363" cy="1122363"/>
          </a:xfrm>
          <a:prstGeom prst="rect">
            <a:avLst/>
          </a:prstGeom>
        </p:spPr>
      </p:pic>
    </p:spTree>
    <p:extLst>
      <p:ext uri="{BB962C8B-B14F-4D97-AF65-F5344CB8AC3E}">
        <p14:creationId xmlns:p14="http://schemas.microsoft.com/office/powerpoint/2010/main" val="60015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84E891-DC66-42C5-94BC-574535378C30}"/>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52C6F9AA-D79B-45EE-BA39-C5C19690B86E}"/>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A0E9089-974E-4294-A3D0-5C4E81E0E25B}"/>
              </a:ext>
            </a:extLst>
          </p:cNvPr>
          <p:cNvSpPr>
            <a:spLocks noGrp="1"/>
          </p:cNvSpPr>
          <p:nvPr>
            <p:ph type="dt" sz="half" idx="10"/>
          </p:nvPr>
        </p:nvSpPr>
        <p:spPr/>
        <p:txBody>
          <a:bodyPr/>
          <a:lstStyle/>
          <a:p>
            <a:fld id="{8CCC8716-EF35-402E-BB0E-2C9BD5E0DB61}" type="datetime1">
              <a:rPr lang="pl-PL" smtClean="0"/>
              <a:t>28.07.2018</a:t>
            </a:fld>
            <a:endParaRPr lang="pl-PL"/>
          </a:p>
        </p:txBody>
      </p:sp>
      <p:sp>
        <p:nvSpPr>
          <p:cNvPr id="5" name="Symbol zastępczy stopki 4">
            <a:extLst>
              <a:ext uri="{FF2B5EF4-FFF2-40B4-BE49-F238E27FC236}">
                <a16:creationId xmlns:a16="http://schemas.microsoft.com/office/drawing/2014/main" id="{9A91CE00-63AF-4CBC-B78A-65FE3055D99F}"/>
              </a:ext>
            </a:extLst>
          </p:cNvPr>
          <p:cNvSpPr>
            <a:spLocks noGrp="1"/>
          </p:cNvSpPr>
          <p:nvPr>
            <p:ph type="ftr" sz="quarter" idx="11"/>
          </p:nvPr>
        </p:nvSpPr>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pl-PL"/>
          </a:p>
        </p:txBody>
      </p:sp>
      <p:sp>
        <p:nvSpPr>
          <p:cNvPr id="6" name="Symbol zastępczy numeru slajdu 5">
            <a:extLst>
              <a:ext uri="{FF2B5EF4-FFF2-40B4-BE49-F238E27FC236}">
                <a16:creationId xmlns:a16="http://schemas.microsoft.com/office/drawing/2014/main" id="{D4618553-367E-45A4-8499-E891DE8F7C3C}"/>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290567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74832230-2838-4452-AAD2-01BEBA4DDADE}"/>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ECC24CFE-5A26-4FDA-96D5-870A8567C7FF}"/>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CCF3772-01C8-4DAE-BF06-4BE379E798C4}"/>
              </a:ext>
            </a:extLst>
          </p:cNvPr>
          <p:cNvSpPr>
            <a:spLocks noGrp="1"/>
          </p:cNvSpPr>
          <p:nvPr>
            <p:ph type="dt" sz="half" idx="10"/>
          </p:nvPr>
        </p:nvSpPr>
        <p:spPr/>
        <p:txBody>
          <a:bodyPr/>
          <a:lstStyle/>
          <a:p>
            <a:fld id="{DBF08289-5523-4520-A7BE-67906B185281}" type="datetime1">
              <a:rPr lang="pl-PL" smtClean="0"/>
              <a:t>28.07.2018</a:t>
            </a:fld>
            <a:endParaRPr lang="pl-PL"/>
          </a:p>
        </p:txBody>
      </p:sp>
      <p:sp>
        <p:nvSpPr>
          <p:cNvPr id="5" name="Symbol zastępczy stopki 4">
            <a:extLst>
              <a:ext uri="{FF2B5EF4-FFF2-40B4-BE49-F238E27FC236}">
                <a16:creationId xmlns:a16="http://schemas.microsoft.com/office/drawing/2014/main" id="{78A3D8A3-7A8E-4389-82B6-3CA37462A1B1}"/>
              </a:ext>
            </a:extLst>
          </p:cNvPr>
          <p:cNvSpPr>
            <a:spLocks noGrp="1"/>
          </p:cNvSpPr>
          <p:nvPr>
            <p:ph type="ftr" sz="quarter" idx="11"/>
          </p:nvPr>
        </p:nvSpPr>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pl-PL"/>
          </a:p>
        </p:txBody>
      </p:sp>
      <p:sp>
        <p:nvSpPr>
          <p:cNvPr id="6" name="Symbol zastępczy numeru slajdu 5">
            <a:extLst>
              <a:ext uri="{FF2B5EF4-FFF2-40B4-BE49-F238E27FC236}">
                <a16:creationId xmlns:a16="http://schemas.microsoft.com/office/drawing/2014/main" id="{B3B0DA1C-96CC-4B8B-9FF9-58919D1BBC27}"/>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43858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D20FB4-B22D-474A-8B52-C7857743390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B71A4C7-A1A4-4D96-859E-CEBD959156AF}"/>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7F0B9F5-7D00-46F1-8AF2-1D48A32257E4}"/>
              </a:ext>
            </a:extLst>
          </p:cNvPr>
          <p:cNvSpPr>
            <a:spLocks noGrp="1"/>
          </p:cNvSpPr>
          <p:nvPr>
            <p:ph type="dt" sz="half" idx="10"/>
          </p:nvPr>
        </p:nvSpPr>
        <p:spPr/>
        <p:txBody>
          <a:bodyPr/>
          <a:lstStyle/>
          <a:p>
            <a:fld id="{AC660173-BB81-4E4A-BC3E-B991C453B6DB}" type="datetime1">
              <a:rPr lang="pl-PL" smtClean="0"/>
              <a:t>28.07.2018</a:t>
            </a:fld>
            <a:endParaRPr lang="pl-PL"/>
          </a:p>
        </p:txBody>
      </p:sp>
      <p:sp>
        <p:nvSpPr>
          <p:cNvPr id="5" name="Symbol zastępczy stopki 4">
            <a:extLst>
              <a:ext uri="{FF2B5EF4-FFF2-40B4-BE49-F238E27FC236}">
                <a16:creationId xmlns:a16="http://schemas.microsoft.com/office/drawing/2014/main" id="{6D879484-FC56-4359-93A3-6055A41A9A31}"/>
              </a:ext>
            </a:extLst>
          </p:cNvPr>
          <p:cNvSpPr>
            <a:spLocks noGrp="1"/>
          </p:cNvSpPr>
          <p:nvPr>
            <p:ph type="ftr" sz="quarter" idx="11"/>
          </p:nvPr>
        </p:nvSpPr>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pl-PL"/>
          </a:p>
        </p:txBody>
      </p:sp>
      <p:sp>
        <p:nvSpPr>
          <p:cNvPr id="6" name="Symbol zastępczy numeru slajdu 5">
            <a:extLst>
              <a:ext uri="{FF2B5EF4-FFF2-40B4-BE49-F238E27FC236}">
                <a16:creationId xmlns:a16="http://schemas.microsoft.com/office/drawing/2014/main" id="{77CD45F4-803E-4A3A-96BE-DE071AFF5D6C}"/>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92786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DDF21C-1829-4977-B585-3B14E136D8E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6AC94B8A-A093-43FE-B3ED-777663470B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9C6D3F4F-A07E-43E4-AB81-9B78109A1786}"/>
              </a:ext>
            </a:extLst>
          </p:cNvPr>
          <p:cNvSpPr>
            <a:spLocks noGrp="1"/>
          </p:cNvSpPr>
          <p:nvPr>
            <p:ph type="dt" sz="half" idx="10"/>
          </p:nvPr>
        </p:nvSpPr>
        <p:spPr/>
        <p:txBody>
          <a:bodyPr/>
          <a:lstStyle/>
          <a:p>
            <a:fld id="{037460EC-9EB6-46E2-913E-A8D4F66A972F}" type="datetime1">
              <a:rPr lang="pl-PL" smtClean="0"/>
              <a:t>28.07.2018</a:t>
            </a:fld>
            <a:endParaRPr lang="pl-PL"/>
          </a:p>
        </p:txBody>
      </p:sp>
      <p:sp>
        <p:nvSpPr>
          <p:cNvPr id="5" name="Symbol zastępczy stopki 4">
            <a:extLst>
              <a:ext uri="{FF2B5EF4-FFF2-40B4-BE49-F238E27FC236}">
                <a16:creationId xmlns:a16="http://schemas.microsoft.com/office/drawing/2014/main" id="{A495E110-25D1-4538-AC44-6E0185342447}"/>
              </a:ext>
            </a:extLst>
          </p:cNvPr>
          <p:cNvSpPr>
            <a:spLocks noGrp="1"/>
          </p:cNvSpPr>
          <p:nvPr>
            <p:ph type="ftr" sz="quarter" idx="11"/>
          </p:nvPr>
        </p:nvSpPr>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pl-PL"/>
          </a:p>
        </p:txBody>
      </p:sp>
      <p:sp>
        <p:nvSpPr>
          <p:cNvPr id="6" name="Symbol zastępczy numeru slajdu 5">
            <a:extLst>
              <a:ext uri="{FF2B5EF4-FFF2-40B4-BE49-F238E27FC236}">
                <a16:creationId xmlns:a16="http://schemas.microsoft.com/office/drawing/2014/main" id="{9B5D3086-9207-4DA0-BC70-4CE34245F589}"/>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104871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5F822A-8AD3-402A-8A71-2936FE98E1E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95C9522-4979-43A7-94F4-9B1B8380AB8B}"/>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F3F18FD9-B289-4837-8F40-DF091AD90C5B}"/>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B3DA7776-C144-499D-8DE5-343CBB7678A0}"/>
              </a:ext>
            </a:extLst>
          </p:cNvPr>
          <p:cNvSpPr>
            <a:spLocks noGrp="1"/>
          </p:cNvSpPr>
          <p:nvPr>
            <p:ph type="dt" sz="half" idx="10"/>
          </p:nvPr>
        </p:nvSpPr>
        <p:spPr/>
        <p:txBody>
          <a:bodyPr/>
          <a:lstStyle/>
          <a:p>
            <a:fld id="{A18DC3AA-8862-43E4-9341-2AC71FCD37EC}" type="datetime1">
              <a:rPr lang="pl-PL" smtClean="0"/>
              <a:t>28.07.2018</a:t>
            </a:fld>
            <a:endParaRPr lang="pl-PL"/>
          </a:p>
        </p:txBody>
      </p:sp>
      <p:sp>
        <p:nvSpPr>
          <p:cNvPr id="6" name="Symbol zastępczy stopki 5">
            <a:extLst>
              <a:ext uri="{FF2B5EF4-FFF2-40B4-BE49-F238E27FC236}">
                <a16:creationId xmlns:a16="http://schemas.microsoft.com/office/drawing/2014/main" id="{DCB5FF2E-D736-4662-9196-0DE2D7806734}"/>
              </a:ext>
            </a:extLst>
          </p:cNvPr>
          <p:cNvSpPr>
            <a:spLocks noGrp="1"/>
          </p:cNvSpPr>
          <p:nvPr>
            <p:ph type="ftr" sz="quarter" idx="11"/>
          </p:nvPr>
        </p:nvSpPr>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pl-PL"/>
          </a:p>
        </p:txBody>
      </p:sp>
      <p:sp>
        <p:nvSpPr>
          <p:cNvPr id="7" name="Symbol zastępczy numeru slajdu 6">
            <a:extLst>
              <a:ext uri="{FF2B5EF4-FFF2-40B4-BE49-F238E27FC236}">
                <a16:creationId xmlns:a16="http://schemas.microsoft.com/office/drawing/2014/main" id="{8521F85D-93CA-452C-8BB5-2ED03E415BD9}"/>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181373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856639-C66B-4AE5-81BD-0D8C9DDFBFEF}"/>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4E8AF940-2BA6-4E4A-874A-7385054BB3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F0B0804A-9745-4F8F-83E6-ECB426A3DAED}"/>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D4261457-A62B-4D64-90E2-6DEA0A1DA4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13B6ED74-3B43-41A1-83BE-CBED1E29D726}"/>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FCAAEDD2-DA38-4A4E-A762-136039D1E26E}"/>
              </a:ext>
            </a:extLst>
          </p:cNvPr>
          <p:cNvSpPr>
            <a:spLocks noGrp="1"/>
          </p:cNvSpPr>
          <p:nvPr>
            <p:ph type="dt" sz="half" idx="10"/>
          </p:nvPr>
        </p:nvSpPr>
        <p:spPr/>
        <p:txBody>
          <a:bodyPr/>
          <a:lstStyle/>
          <a:p>
            <a:fld id="{70025631-3909-4D29-AF27-F772D7786B32}" type="datetime1">
              <a:rPr lang="pl-PL" smtClean="0"/>
              <a:t>28.07.2018</a:t>
            </a:fld>
            <a:endParaRPr lang="pl-PL"/>
          </a:p>
        </p:txBody>
      </p:sp>
      <p:sp>
        <p:nvSpPr>
          <p:cNvPr id="8" name="Symbol zastępczy stopki 7">
            <a:extLst>
              <a:ext uri="{FF2B5EF4-FFF2-40B4-BE49-F238E27FC236}">
                <a16:creationId xmlns:a16="http://schemas.microsoft.com/office/drawing/2014/main" id="{4A6391F4-3932-45D6-9D6B-F33D593559D8}"/>
              </a:ext>
            </a:extLst>
          </p:cNvPr>
          <p:cNvSpPr>
            <a:spLocks noGrp="1"/>
          </p:cNvSpPr>
          <p:nvPr>
            <p:ph type="ftr" sz="quarter" idx="11"/>
          </p:nvPr>
        </p:nvSpPr>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pl-PL"/>
          </a:p>
        </p:txBody>
      </p:sp>
      <p:sp>
        <p:nvSpPr>
          <p:cNvPr id="9" name="Symbol zastępczy numeru slajdu 8">
            <a:extLst>
              <a:ext uri="{FF2B5EF4-FFF2-40B4-BE49-F238E27FC236}">
                <a16:creationId xmlns:a16="http://schemas.microsoft.com/office/drawing/2014/main" id="{D573903C-DF47-4CA4-9530-D4D568CA57CB}"/>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300318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D9349D-25EE-4DCF-BEBB-0B11AE6BC137}"/>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131B5772-981A-494C-9EE5-DCB9C7010631}"/>
              </a:ext>
            </a:extLst>
          </p:cNvPr>
          <p:cNvSpPr>
            <a:spLocks noGrp="1"/>
          </p:cNvSpPr>
          <p:nvPr>
            <p:ph type="dt" sz="half" idx="10"/>
          </p:nvPr>
        </p:nvSpPr>
        <p:spPr/>
        <p:txBody>
          <a:bodyPr/>
          <a:lstStyle/>
          <a:p>
            <a:fld id="{04E17377-810E-4EA8-8BD9-A04EC915041F}" type="datetime1">
              <a:rPr lang="pl-PL" smtClean="0"/>
              <a:t>28.07.2018</a:t>
            </a:fld>
            <a:endParaRPr lang="pl-PL"/>
          </a:p>
        </p:txBody>
      </p:sp>
      <p:sp>
        <p:nvSpPr>
          <p:cNvPr id="4" name="Symbol zastępczy stopki 3">
            <a:extLst>
              <a:ext uri="{FF2B5EF4-FFF2-40B4-BE49-F238E27FC236}">
                <a16:creationId xmlns:a16="http://schemas.microsoft.com/office/drawing/2014/main" id="{2C6D567E-405B-4C95-BC86-0EB26B05379E}"/>
              </a:ext>
            </a:extLst>
          </p:cNvPr>
          <p:cNvSpPr>
            <a:spLocks noGrp="1"/>
          </p:cNvSpPr>
          <p:nvPr>
            <p:ph type="ftr" sz="quarter" idx="11"/>
          </p:nvPr>
        </p:nvSpPr>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pl-PL"/>
          </a:p>
        </p:txBody>
      </p:sp>
      <p:sp>
        <p:nvSpPr>
          <p:cNvPr id="5" name="Symbol zastępczy numeru slajdu 4">
            <a:extLst>
              <a:ext uri="{FF2B5EF4-FFF2-40B4-BE49-F238E27FC236}">
                <a16:creationId xmlns:a16="http://schemas.microsoft.com/office/drawing/2014/main" id="{4C95795E-6870-44D6-AF01-C697C4A2D3C5}"/>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1350780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F0AF479-6217-4766-8A7A-B065F363F3A9}"/>
              </a:ext>
            </a:extLst>
          </p:cNvPr>
          <p:cNvSpPr>
            <a:spLocks noGrp="1"/>
          </p:cNvSpPr>
          <p:nvPr>
            <p:ph type="dt" sz="half" idx="10"/>
          </p:nvPr>
        </p:nvSpPr>
        <p:spPr/>
        <p:txBody>
          <a:bodyPr/>
          <a:lstStyle/>
          <a:p>
            <a:fld id="{DE15D6F3-2210-4845-997F-7E3E4E034083}" type="datetime1">
              <a:rPr lang="pl-PL" smtClean="0"/>
              <a:t>28.07.2018</a:t>
            </a:fld>
            <a:endParaRPr lang="pl-PL"/>
          </a:p>
        </p:txBody>
      </p:sp>
      <p:sp>
        <p:nvSpPr>
          <p:cNvPr id="3" name="Symbol zastępczy stopki 2">
            <a:extLst>
              <a:ext uri="{FF2B5EF4-FFF2-40B4-BE49-F238E27FC236}">
                <a16:creationId xmlns:a16="http://schemas.microsoft.com/office/drawing/2014/main" id="{9DE45431-555A-4966-AFAD-88AB9082A1F2}"/>
              </a:ext>
            </a:extLst>
          </p:cNvPr>
          <p:cNvSpPr>
            <a:spLocks noGrp="1"/>
          </p:cNvSpPr>
          <p:nvPr>
            <p:ph type="ftr" sz="quarter" idx="11"/>
          </p:nvPr>
        </p:nvSpPr>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pl-PL"/>
          </a:p>
        </p:txBody>
      </p:sp>
      <p:sp>
        <p:nvSpPr>
          <p:cNvPr id="4" name="Symbol zastępczy numeru slajdu 3">
            <a:extLst>
              <a:ext uri="{FF2B5EF4-FFF2-40B4-BE49-F238E27FC236}">
                <a16:creationId xmlns:a16="http://schemas.microsoft.com/office/drawing/2014/main" id="{7969D50B-5716-4DC4-8E12-8FF31CE48807}"/>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349169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A2B7CB-8E72-4FFF-B967-8988A7401F2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27AAB800-5FE2-4713-A85F-B2CAF3C07B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96078401-9D7B-4C93-99DB-41F83B093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C0BD4450-D038-4207-8903-88B6D604FF04}"/>
              </a:ext>
            </a:extLst>
          </p:cNvPr>
          <p:cNvSpPr>
            <a:spLocks noGrp="1"/>
          </p:cNvSpPr>
          <p:nvPr>
            <p:ph type="dt" sz="half" idx="10"/>
          </p:nvPr>
        </p:nvSpPr>
        <p:spPr/>
        <p:txBody>
          <a:bodyPr/>
          <a:lstStyle/>
          <a:p>
            <a:fld id="{9A4ABF6D-FAEF-451A-BAFC-D8E73919B5E0}" type="datetime1">
              <a:rPr lang="pl-PL" smtClean="0"/>
              <a:t>28.07.2018</a:t>
            </a:fld>
            <a:endParaRPr lang="pl-PL"/>
          </a:p>
        </p:txBody>
      </p:sp>
      <p:sp>
        <p:nvSpPr>
          <p:cNvPr id="6" name="Symbol zastępczy stopki 5">
            <a:extLst>
              <a:ext uri="{FF2B5EF4-FFF2-40B4-BE49-F238E27FC236}">
                <a16:creationId xmlns:a16="http://schemas.microsoft.com/office/drawing/2014/main" id="{8E9DE900-5BBD-49DE-AB9D-0FC01CE284C9}"/>
              </a:ext>
            </a:extLst>
          </p:cNvPr>
          <p:cNvSpPr>
            <a:spLocks noGrp="1"/>
          </p:cNvSpPr>
          <p:nvPr>
            <p:ph type="ftr" sz="quarter" idx="11"/>
          </p:nvPr>
        </p:nvSpPr>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pl-PL"/>
          </a:p>
        </p:txBody>
      </p:sp>
      <p:sp>
        <p:nvSpPr>
          <p:cNvPr id="7" name="Symbol zastępczy numeru slajdu 6">
            <a:extLst>
              <a:ext uri="{FF2B5EF4-FFF2-40B4-BE49-F238E27FC236}">
                <a16:creationId xmlns:a16="http://schemas.microsoft.com/office/drawing/2014/main" id="{FFDD48CC-E716-4F90-A407-B72659BFABC0}"/>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425074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CA7CC5-CB8A-4A12-ADCF-C7BD8BDA778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6EBFD2C5-EF3C-4DFC-8FEF-A1FB16C20B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a:extLst>
              <a:ext uri="{FF2B5EF4-FFF2-40B4-BE49-F238E27FC236}">
                <a16:creationId xmlns:a16="http://schemas.microsoft.com/office/drawing/2014/main" id="{12B908FF-DB7B-407C-B060-371E311A1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B6187736-C224-46EF-B011-17521F535BA6}"/>
              </a:ext>
            </a:extLst>
          </p:cNvPr>
          <p:cNvSpPr>
            <a:spLocks noGrp="1"/>
          </p:cNvSpPr>
          <p:nvPr>
            <p:ph type="dt" sz="half" idx="10"/>
          </p:nvPr>
        </p:nvSpPr>
        <p:spPr/>
        <p:txBody>
          <a:bodyPr/>
          <a:lstStyle/>
          <a:p>
            <a:fld id="{10A3EFC0-2CF4-4425-AC8F-ECD1BA687CCE}" type="datetime1">
              <a:rPr lang="pl-PL" smtClean="0"/>
              <a:t>28.07.2018</a:t>
            </a:fld>
            <a:endParaRPr lang="pl-PL"/>
          </a:p>
        </p:txBody>
      </p:sp>
      <p:sp>
        <p:nvSpPr>
          <p:cNvPr id="6" name="Symbol zastępczy stopki 5">
            <a:extLst>
              <a:ext uri="{FF2B5EF4-FFF2-40B4-BE49-F238E27FC236}">
                <a16:creationId xmlns:a16="http://schemas.microsoft.com/office/drawing/2014/main" id="{2337D7C9-B696-482A-A98A-E3E86A6B2407}"/>
              </a:ext>
            </a:extLst>
          </p:cNvPr>
          <p:cNvSpPr>
            <a:spLocks noGrp="1"/>
          </p:cNvSpPr>
          <p:nvPr>
            <p:ph type="ftr" sz="quarter" idx="11"/>
          </p:nvPr>
        </p:nvSpPr>
        <p:spPr/>
        <p:txBody>
          <a:body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pl-PL"/>
          </a:p>
        </p:txBody>
      </p:sp>
      <p:sp>
        <p:nvSpPr>
          <p:cNvPr id="7" name="Symbol zastępczy numeru slajdu 6">
            <a:extLst>
              <a:ext uri="{FF2B5EF4-FFF2-40B4-BE49-F238E27FC236}">
                <a16:creationId xmlns:a16="http://schemas.microsoft.com/office/drawing/2014/main" id="{30B2174F-53EF-41B3-8C07-D84A0789FC9D}"/>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136926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2F79323B-CA45-4F81-ADC4-73576F7C3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E344570D-0A2F-469D-978F-EC00C27D8F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AF65065-5137-4672-B224-D6F2BFCD95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16B65-CD80-435B-B2C9-539CBD9D63D0}" type="datetime1">
              <a:rPr lang="pl-PL" smtClean="0"/>
              <a:t>28.07.2018</a:t>
            </a:fld>
            <a:endParaRPr lang="pl-PL"/>
          </a:p>
        </p:txBody>
      </p:sp>
      <p:sp>
        <p:nvSpPr>
          <p:cNvPr id="5" name="Symbol zastępczy stopki 4">
            <a:extLst>
              <a:ext uri="{FF2B5EF4-FFF2-40B4-BE49-F238E27FC236}">
                <a16:creationId xmlns:a16="http://schemas.microsoft.com/office/drawing/2014/main" id="{5889DC2A-3EA7-4906-AB90-29996F23FD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pl-PL"/>
          </a:p>
        </p:txBody>
      </p:sp>
      <p:sp>
        <p:nvSpPr>
          <p:cNvPr id="6" name="Symbol zastępczy numeru slajdu 5">
            <a:extLst>
              <a:ext uri="{FF2B5EF4-FFF2-40B4-BE49-F238E27FC236}">
                <a16:creationId xmlns:a16="http://schemas.microsoft.com/office/drawing/2014/main" id="{071BF5DE-6B2C-491F-9D78-52261D3966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E6F2B-CF40-4D6D-B5B1-FB9D86F27BBE}" type="slidenum">
              <a:rPr lang="pl-PL" smtClean="0"/>
              <a:t>‹#›</a:t>
            </a:fld>
            <a:endParaRPr lang="pl-PL"/>
          </a:p>
        </p:txBody>
      </p:sp>
    </p:spTree>
    <p:extLst>
      <p:ext uri="{BB962C8B-B14F-4D97-AF65-F5344CB8AC3E}">
        <p14:creationId xmlns:p14="http://schemas.microsoft.com/office/powerpoint/2010/main" val="4174442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steller.co/s/89buh3wTs9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steller.co/s/8942Fg629q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steller.co/s/8CBdkWUqnR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utwpg.gda.pl/?dir=2018SPAD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youtu.be/EDvXwxj5rI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p4ce.moodle.pl/course/view.php?id=144" TargetMode="External"/><Relationship Id="rId3" Type="http://schemas.openxmlformats.org/officeDocument/2006/relationships/hyperlink" Target="http://sp4ce.eu/en/wlcome-to-sp4ce" TargetMode="External"/><Relationship Id="rId7" Type="http://schemas.openxmlformats.org/officeDocument/2006/relationships/hyperlink" Target="http://sp4ce.moodle.pl/course/index.php?categoryid=14" TargetMode="External"/><Relationship Id="rId12" Type="http://schemas.openxmlformats.org/officeDocument/2006/relationships/hyperlink" Target="https://youtu.be/EDvXwxj5rIc" TargetMode="External"/><Relationship Id="rId2" Type="http://schemas.openxmlformats.org/officeDocument/2006/relationships/hyperlink" Target="https://www.youtube.com/watch?v=ap2guv2PFco" TargetMode="External"/><Relationship Id="rId1" Type="http://schemas.openxmlformats.org/officeDocument/2006/relationships/slideLayout" Target="../slideLayouts/slideLayout2.xml"/><Relationship Id="rId6" Type="http://schemas.openxmlformats.org/officeDocument/2006/relationships/hyperlink" Target="http://sp4ce.moodle.pl/" TargetMode="External"/><Relationship Id="rId11" Type="http://schemas.openxmlformats.org/officeDocument/2006/relationships/hyperlink" Target="http://utwpg.gda.pl/?dir=2018SPADE" TargetMode="External"/><Relationship Id="rId5" Type="http://schemas.openxmlformats.org/officeDocument/2006/relationships/hyperlink" Target="https://www.facebook.com/pg/SPADE-a-partnership-for-digital-inclusion-870429146462082/posts/?ref=page_internal" TargetMode="External"/><Relationship Id="rId10" Type="http://schemas.openxmlformats.org/officeDocument/2006/relationships/hyperlink" Target="https://steller.co/s/8942Fg629qr" TargetMode="External"/><Relationship Id="rId4" Type="http://schemas.openxmlformats.org/officeDocument/2006/relationships/hyperlink" Target="https://erasmusplusakcjaka2.wixsite.com/besmart" TargetMode="External"/><Relationship Id="rId9" Type="http://schemas.openxmlformats.org/officeDocument/2006/relationships/hyperlink" Target="https://steller.co/s/89buh3wTs9c"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ap2guv2PFc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p4ce.eu/en/wlcome-to-sp4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p4ce.eu/en/wlcome-to-sp4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facebook.com/pg/SPADE-a-partnership-for-digital-inclusion-870429146462082/posts/?ref=page_interna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p4ce.moodle.p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p4ce.moodle.pl/course/index.php?categoryid=1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p4ce.moodle.pl/course/view.php?id=14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E12578-4B9F-48F4-BA12-7C78705001E8}"/>
              </a:ext>
            </a:extLst>
          </p:cNvPr>
          <p:cNvSpPr>
            <a:spLocks noGrp="1"/>
          </p:cNvSpPr>
          <p:nvPr>
            <p:ph type="ctrTitle"/>
          </p:nvPr>
        </p:nvSpPr>
        <p:spPr>
          <a:xfrm>
            <a:off x="0" y="1214435"/>
            <a:ext cx="12191999" cy="2387600"/>
          </a:xfrm>
        </p:spPr>
        <p:txBody>
          <a:bodyPr>
            <a:normAutofit/>
          </a:bodyPr>
          <a:lstStyle/>
          <a:p>
            <a:r>
              <a:rPr lang="pl-PL" sz="7200" b="1" dirty="0">
                <a:solidFill>
                  <a:srgbClr val="FF0000"/>
                </a:solidFill>
              </a:rPr>
              <a:t>Call a SPADE a SPADE</a:t>
            </a:r>
            <a:br>
              <a:rPr lang="pl-PL" dirty="0"/>
            </a:br>
            <a:endParaRPr lang="pl-PL" dirty="0"/>
          </a:p>
        </p:txBody>
      </p:sp>
      <p:sp>
        <p:nvSpPr>
          <p:cNvPr id="3" name="Podtytuł 2">
            <a:extLst>
              <a:ext uri="{FF2B5EF4-FFF2-40B4-BE49-F238E27FC236}">
                <a16:creationId xmlns:a16="http://schemas.microsoft.com/office/drawing/2014/main" id="{EF25D176-CDA4-4F8F-881D-0CCAEE757335}"/>
              </a:ext>
            </a:extLst>
          </p:cNvPr>
          <p:cNvSpPr>
            <a:spLocks noGrp="1"/>
          </p:cNvSpPr>
          <p:nvPr>
            <p:ph type="subTitle" idx="1"/>
          </p:nvPr>
        </p:nvSpPr>
        <p:spPr>
          <a:xfrm>
            <a:off x="0" y="3602037"/>
            <a:ext cx="12192000" cy="2591371"/>
          </a:xfrm>
        </p:spPr>
        <p:txBody>
          <a:bodyPr>
            <a:normAutofit fontScale="92500" lnSpcReduction="20000"/>
          </a:bodyPr>
          <a:lstStyle/>
          <a:p>
            <a:endParaRPr lang="pl-PL" dirty="0"/>
          </a:p>
          <a:p>
            <a:endParaRPr lang="pl-PL" dirty="0"/>
          </a:p>
          <a:p>
            <a:endParaRPr lang="pl-PL" dirty="0"/>
          </a:p>
          <a:p>
            <a:endParaRPr lang="pl-PL" dirty="0"/>
          </a:p>
          <a:p>
            <a:endParaRPr lang="pl-PL" b="1" i="1" dirty="0"/>
          </a:p>
          <a:p>
            <a:br>
              <a:rPr lang="pl-PL" dirty="0"/>
            </a:br>
            <a:endParaRPr lang="pl-PL" dirty="0"/>
          </a:p>
        </p:txBody>
      </p:sp>
      <p:sp>
        <p:nvSpPr>
          <p:cNvPr id="5" name="Symbol zastępczy stopki 4">
            <a:extLst>
              <a:ext uri="{FF2B5EF4-FFF2-40B4-BE49-F238E27FC236}">
                <a16:creationId xmlns:a16="http://schemas.microsoft.com/office/drawing/2014/main" id="{30D55558-53DA-4A55-8E4A-D52C26828A0F}"/>
              </a:ext>
            </a:extLst>
          </p:cNvPr>
          <p:cNvSpPr>
            <a:spLocks noGrp="1"/>
          </p:cNvSpPr>
          <p:nvPr>
            <p:ph type="ftr" sz="quarter" idx="11"/>
          </p:nvPr>
        </p:nvSpPr>
        <p:spPr/>
        <p:txBody>
          <a:bodyPr/>
          <a:lstStyle/>
          <a:p>
            <a:r>
              <a:rPr lang="en-US" i="1"/>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pl-PL" dirty="0"/>
          </a:p>
        </p:txBody>
      </p:sp>
      <p:sp>
        <p:nvSpPr>
          <p:cNvPr id="6" name="Symbol zastępczy numeru slajdu 5">
            <a:extLst>
              <a:ext uri="{FF2B5EF4-FFF2-40B4-BE49-F238E27FC236}">
                <a16:creationId xmlns:a16="http://schemas.microsoft.com/office/drawing/2014/main" id="{8D2F71A7-1C24-4BE5-932D-1772D7B01D34}"/>
              </a:ext>
            </a:extLst>
          </p:cNvPr>
          <p:cNvSpPr>
            <a:spLocks noGrp="1"/>
          </p:cNvSpPr>
          <p:nvPr>
            <p:ph type="sldNum" sz="quarter" idx="12"/>
          </p:nvPr>
        </p:nvSpPr>
        <p:spPr/>
        <p:txBody>
          <a:bodyPr/>
          <a:lstStyle/>
          <a:p>
            <a:fld id="{612E6F2B-CF40-4D6D-B5B1-FB9D86F27BBE}" type="slidenum">
              <a:rPr lang="pl-PL" smtClean="0"/>
              <a:t>1</a:t>
            </a:fld>
            <a:endParaRPr lang="pl-PL" dirty="0"/>
          </a:p>
        </p:txBody>
      </p:sp>
      <p:pic>
        <p:nvPicPr>
          <p:cNvPr id="10" name="Obraz 9">
            <a:extLst>
              <a:ext uri="{FF2B5EF4-FFF2-40B4-BE49-F238E27FC236}">
                <a16:creationId xmlns:a16="http://schemas.microsoft.com/office/drawing/2014/main" id="{B171121F-8EEF-44FB-9132-4674044E7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290" y="2737975"/>
            <a:ext cx="5050207" cy="3285727"/>
          </a:xfrm>
          <a:prstGeom prst="rect">
            <a:avLst/>
          </a:prstGeom>
        </p:spPr>
      </p:pic>
      <p:pic>
        <p:nvPicPr>
          <p:cNvPr id="11" name="Obraz 10">
            <a:extLst>
              <a:ext uri="{FF2B5EF4-FFF2-40B4-BE49-F238E27FC236}">
                <a16:creationId xmlns:a16="http://schemas.microsoft.com/office/drawing/2014/main" id="{7239B6BC-3203-4228-941A-C02EEC735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804" y="2943755"/>
            <a:ext cx="5415468" cy="2699809"/>
          </a:xfrm>
          <a:prstGeom prst="rect">
            <a:avLst/>
          </a:prstGeom>
        </p:spPr>
      </p:pic>
    </p:spTree>
    <p:extLst>
      <p:ext uri="{BB962C8B-B14F-4D97-AF65-F5344CB8AC3E}">
        <p14:creationId xmlns:p14="http://schemas.microsoft.com/office/powerpoint/2010/main" val="309859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3AFF76-B226-4A08-9546-0AB98B644FFC}"/>
              </a:ext>
            </a:extLst>
          </p:cNvPr>
          <p:cNvSpPr>
            <a:spLocks noGrp="1"/>
          </p:cNvSpPr>
          <p:nvPr>
            <p:ph type="title"/>
          </p:nvPr>
        </p:nvSpPr>
        <p:spPr/>
        <p:txBody>
          <a:bodyPr/>
          <a:lstStyle/>
          <a:p>
            <a:r>
              <a:rPr lang="pl-PL" b="1" dirty="0">
                <a:hlinkClick r:id="rId2"/>
              </a:rPr>
              <a:t>SPADE in mobile </a:t>
            </a:r>
            <a:r>
              <a:rPr lang="pl-PL" b="1" dirty="0" err="1">
                <a:hlinkClick r:id="rId2"/>
              </a:rPr>
              <a:t>app</a:t>
            </a:r>
            <a:r>
              <a:rPr lang="pl-PL" b="1" dirty="0">
                <a:hlinkClick r:id="rId2"/>
              </a:rPr>
              <a:t> - </a:t>
            </a:r>
            <a:r>
              <a:rPr lang="pl-PL" b="1" dirty="0" err="1">
                <a:hlinkClick r:id="rId2"/>
              </a:rPr>
              <a:t>steller.co</a:t>
            </a:r>
            <a:endParaRPr lang="pl-PL" b="1" dirty="0"/>
          </a:p>
        </p:txBody>
      </p:sp>
      <p:pic>
        <p:nvPicPr>
          <p:cNvPr id="7" name="Symbol zastępczy zawartości 6">
            <a:hlinkClick r:id="rId2"/>
            <a:extLst>
              <a:ext uri="{FF2B5EF4-FFF2-40B4-BE49-F238E27FC236}">
                <a16:creationId xmlns:a16="http://schemas.microsoft.com/office/drawing/2014/main" id="{913B448A-3788-4F6A-A488-D1AC564598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1225" y="1445412"/>
            <a:ext cx="6909847" cy="5067975"/>
          </a:xfrm>
        </p:spPr>
      </p:pic>
      <p:sp>
        <p:nvSpPr>
          <p:cNvPr id="6" name="Symbol zastępczy numeru slajdu 5">
            <a:extLst>
              <a:ext uri="{FF2B5EF4-FFF2-40B4-BE49-F238E27FC236}">
                <a16:creationId xmlns:a16="http://schemas.microsoft.com/office/drawing/2014/main" id="{1C04D723-7DD0-45B9-BB92-C3F1439BBA98}"/>
              </a:ext>
            </a:extLst>
          </p:cNvPr>
          <p:cNvSpPr>
            <a:spLocks noGrp="1"/>
          </p:cNvSpPr>
          <p:nvPr>
            <p:ph type="sldNum" sz="quarter" idx="12"/>
          </p:nvPr>
        </p:nvSpPr>
        <p:spPr/>
        <p:txBody>
          <a:bodyPr/>
          <a:lstStyle/>
          <a:p>
            <a:fld id="{612E6F2B-CF40-4D6D-B5B1-FB9D86F27BBE}" type="slidenum">
              <a:rPr lang="pl-PL" smtClean="0"/>
              <a:t>10</a:t>
            </a:fld>
            <a:endParaRPr lang="pl-PL"/>
          </a:p>
        </p:txBody>
      </p:sp>
    </p:spTree>
    <p:extLst>
      <p:ext uri="{BB962C8B-B14F-4D97-AF65-F5344CB8AC3E}">
        <p14:creationId xmlns:p14="http://schemas.microsoft.com/office/powerpoint/2010/main" val="108576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3AFF76-B226-4A08-9546-0AB98B644FFC}"/>
              </a:ext>
            </a:extLst>
          </p:cNvPr>
          <p:cNvSpPr>
            <a:spLocks noGrp="1"/>
          </p:cNvSpPr>
          <p:nvPr>
            <p:ph type="title"/>
          </p:nvPr>
        </p:nvSpPr>
        <p:spPr/>
        <p:txBody>
          <a:bodyPr/>
          <a:lstStyle/>
          <a:p>
            <a:r>
              <a:rPr lang="pl-PL" b="1" dirty="0">
                <a:hlinkClick r:id="rId2"/>
              </a:rPr>
              <a:t>SPADE in </a:t>
            </a:r>
            <a:r>
              <a:rPr lang="pl-PL" b="1" dirty="0" err="1">
                <a:hlinkClick r:id="rId2"/>
              </a:rPr>
              <a:t>MoodleMoot</a:t>
            </a:r>
            <a:r>
              <a:rPr lang="pl-PL" b="1" dirty="0">
                <a:hlinkClick r:id="rId2"/>
              </a:rPr>
              <a:t> 2018</a:t>
            </a:r>
            <a:endParaRPr lang="pl-PL" b="1" dirty="0"/>
          </a:p>
        </p:txBody>
      </p:sp>
      <p:pic>
        <p:nvPicPr>
          <p:cNvPr id="7" name="Symbol zastępczy zawartości 6">
            <a:hlinkClick r:id="rId2"/>
            <a:extLst>
              <a:ext uri="{FF2B5EF4-FFF2-40B4-BE49-F238E27FC236}">
                <a16:creationId xmlns:a16="http://schemas.microsoft.com/office/drawing/2014/main" id="{FE64F59E-77C6-496A-876D-9BAD38621E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2945" y="1453967"/>
            <a:ext cx="6919274" cy="5017186"/>
          </a:xfrm>
        </p:spPr>
      </p:pic>
      <p:sp>
        <p:nvSpPr>
          <p:cNvPr id="6" name="Symbol zastępczy numeru slajdu 5">
            <a:extLst>
              <a:ext uri="{FF2B5EF4-FFF2-40B4-BE49-F238E27FC236}">
                <a16:creationId xmlns:a16="http://schemas.microsoft.com/office/drawing/2014/main" id="{1C04D723-7DD0-45B9-BB92-C3F1439BBA98}"/>
              </a:ext>
            </a:extLst>
          </p:cNvPr>
          <p:cNvSpPr>
            <a:spLocks noGrp="1"/>
          </p:cNvSpPr>
          <p:nvPr>
            <p:ph type="sldNum" sz="quarter" idx="12"/>
          </p:nvPr>
        </p:nvSpPr>
        <p:spPr/>
        <p:txBody>
          <a:bodyPr/>
          <a:lstStyle/>
          <a:p>
            <a:fld id="{612E6F2B-CF40-4D6D-B5B1-FB9D86F27BBE}" type="slidenum">
              <a:rPr lang="pl-PL" smtClean="0"/>
              <a:t>11</a:t>
            </a:fld>
            <a:endParaRPr lang="pl-PL"/>
          </a:p>
        </p:txBody>
      </p:sp>
    </p:spTree>
    <p:extLst>
      <p:ext uri="{BB962C8B-B14F-4D97-AF65-F5344CB8AC3E}">
        <p14:creationId xmlns:p14="http://schemas.microsoft.com/office/powerpoint/2010/main" val="186163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3AFF76-B226-4A08-9546-0AB98B644FFC}"/>
              </a:ext>
            </a:extLst>
          </p:cNvPr>
          <p:cNvSpPr>
            <a:spLocks noGrp="1"/>
          </p:cNvSpPr>
          <p:nvPr>
            <p:ph type="title"/>
          </p:nvPr>
        </p:nvSpPr>
        <p:spPr/>
        <p:txBody>
          <a:bodyPr/>
          <a:lstStyle/>
          <a:p>
            <a:r>
              <a:rPr lang="pl-PL" b="1" dirty="0">
                <a:hlinkClick r:id="rId2"/>
              </a:rPr>
              <a:t>SPADE in </a:t>
            </a:r>
            <a:r>
              <a:rPr lang="pl-PL" b="1" dirty="0" err="1">
                <a:hlinkClick r:id="rId2"/>
              </a:rPr>
              <a:t>Sintra</a:t>
            </a:r>
            <a:endParaRPr lang="pl-PL" b="1" dirty="0"/>
          </a:p>
        </p:txBody>
      </p:sp>
      <p:sp>
        <p:nvSpPr>
          <p:cNvPr id="6" name="Symbol zastępczy numeru slajdu 5">
            <a:extLst>
              <a:ext uri="{FF2B5EF4-FFF2-40B4-BE49-F238E27FC236}">
                <a16:creationId xmlns:a16="http://schemas.microsoft.com/office/drawing/2014/main" id="{1C04D723-7DD0-45B9-BB92-C3F1439BBA98}"/>
              </a:ext>
            </a:extLst>
          </p:cNvPr>
          <p:cNvSpPr>
            <a:spLocks noGrp="1"/>
          </p:cNvSpPr>
          <p:nvPr>
            <p:ph type="sldNum" sz="quarter" idx="12"/>
          </p:nvPr>
        </p:nvSpPr>
        <p:spPr/>
        <p:txBody>
          <a:bodyPr/>
          <a:lstStyle/>
          <a:p>
            <a:fld id="{612E6F2B-CF40-4D6D-B5B1-FB9D86F27BBE}" type="slidenum">
              <a:rPr lang="pl-PL" smtClean="0"/>
              <a:t>12</a:t>
            </a:fld>
            <a:endParaRPr lang="pl-PL"/>
          </a:p>
        </p:txBody>
      </p:sp>
      <p:pic>
        <p:nvPicPr>
          <p:cNvPr id="9" name="Symbol zastępczy zawartości 8">
            <a:hlinkClick r:id="rId2"/>
            <a:extLst>
              <a:ext uri="{FF2B5EF4-FFF2-40B4-BE49-F238E27FC236}">
                <a16:creationId xmlns:a16="http://schemas.microsoft.com/office/drawing/2014/main" id="{11B83163-8FE3-41CD-AB53-D4BCFF8D8F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8103" y="1381581"/>
            <a:ext cx="6928701" cy="5173525"/>
          </a:xfrm>
        </p:spPr>
      </p:pic>
    </p:spTree>
    <p:extLst>
      <p:ext uri="{BB962C8B-B14F-4D97-AF65-F5344CB8AC3E}">
        <p14:creationId xmlns:p14="http://schemas.microsoft.com/office/powerpoint/2010/main" val="348562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3AFF76-B226-4A08-9546-0AB98B644FFC}"/>
              </a:ext>
            </a:extLst>
          </p:cNvPr>
          <p:cNvSpPr>
            <a:spLocks noGrp="1"/>
          </p:cNvSpPr>
          <p:nvPr>
            <p:ph type="title"/>
          </p:nvPr>
        </p:nvSpPr>
        <p:spPr/>
        <p:txBody>
          <a:bodyPr/>
          <a:lstStyle/>
          <a:p>
            <a:r>
              <a:rPr lang="pl-PL" b="1" dirty="0">
                <a:hlinkClick r:id="rId2"/>
              </a:rPr>
              <a:t>SPADE in utw.pg.gda.pl</a:t>
            </a:r>
            <a:endParaRPr lang="pl-PL" b="1" dirty="0"/>
          </a:p>
        </p:txBody>
      </p:sp>
      <p:pic>
        <p:nvPicPr>
          <p:cNvPr id="7" name="Symbol zastępczy zawartości 6">
            <a:hlinkClick r:id="rId2"/>
            <a:extLst>
              <a:ext uri="{FF2B5EF4-FFF2-40B4-BE49-F238E27FC236}">
                <a16:creationId xmlns:a16="http://schemas.microsoft.com/office/drawing/2014/main" id="{1CA0BBCB-DF18-4D76-B0BD-691662BD4D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9945" y="1590389"/>
            <a:ext cx="8568965" cy="4820042"/>
          </a:xfrm>
        </p:spPr>
      </p:pic>
      <p:sp>
        <p:nvSpPr>
          <p:cNvPr id="6" name="Symbol zastępczy numeru slajdu 5">
            <a:extLst>
              <a:ext uri="{FF2B5EF4-FFF2-40B4-BE49-F238E27FC236}">
                <a16:creationId xmlns:a16="http://schemas.microsoft.com/office/drawing/2014/main" id="{1C04D723-7DD0-45B9-BB92-C3F1439BBA98}"/>
              </a:ext>
            </a:extLst>
          </p:cNvPr>
          <p:cNvSpPr>
            <a:spLocks noGrp="1"/>
          </p:cNvSpPr>
          <p:nvPr>
            <p:ph type="sldNum" sz="quarter" idx="12"/>
          </p:nvPr>
        </p:nvSpPr>
        <p:spPr/>
        <p:txBody>
          <a:bodyPr/>
          <a:lstStyle/>
          <a:p>
            <a:fld id="{612E6F2B-CF40-4D6D-B5B1-FB9D86F27BBE}" type="slidenum">
              <a:rPr lang="pl-PL" smtClean="0"/>
              <a:t>13</a:t>
            </a:fld>
            <a:endParaRPr lang="pl-PL"/>
          </a:p>
        </p:txBody>
      </p:sp>
    </p:spTree>
    <p:extLst>
      <p:ext uri="{BB962C8B-B14F-4D97-AF65-F5344CB8AC3E}">
        <p14:creationId xmlns:p14="http://schemas.microsoft.com/office/powerpoint/2010/main" val="2498275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3AFF76-B226-4A08-9546-0AB98B644FFC}"/>
              </a:ext>
            </a:extLst>
          </p:cNvPr>
          <p:cNvSpPr>
            <a:spLocks noGrp="1"/>
          </p:cNvSpPr>
          <p:nvPr>
            <p:ph type="title"/>
          </p:nvPr>
        </p:nvSpPr>
        <p:spPr/>
        <p:txBody>
          <a:bodyPr/>
          <a:lstStyle/>
          <a:p>
            <a:r>
              <a:rPr lang="pl-PL" b="1" dirty="0"/>
              <a:t> </a:t>
            </a:r>
            <a:r>
              <a:rPr lang="pl-PL" b="1" dirty="0">
                <a:hlinkClick r:id="rId2"/>
              </a:rPr>
              <a:t>SPADE in </a:t>
            </a:r>
            <a:r>
              <a:rPr lang="pl-PL" b="1" dirty="0" err="1">
                <a:hlinkClick r:id="rId2"/>
              </a:rPr>
              <a:t>youtube</a:t>
            </a:r>
            <a:r>
              <a:rPr lang="pl-PL" b="1" dirty="0">
                <a:hlinkClick r:id="rId2"/>
              </a:rPr>
              <a:t> </a:t>
            </a:r>
            <a:endParaRPr lang="pl-PL" b="1" dirty="0"/>
          </a:p>
        </p:txBody>
      </p:sp>
      <p:pic>
        <p:nvPicPr>
          <p:cNvPr id="7" name="Symbol zastępczy zawartości 6">
            <a:hlinkClick r:id="rId2"/>
            <a:extLst>
              <a:ext uri="{FF2B5EF4-FFF2-40B4-BE49-F238E27FC236}">
                <a16:creationId xmlns:a16="http://schemas.microsoft.com/office/drawing/2014/main" id="{41F6AD21-3971-49F1-B7D2-58D8509F14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4212" y="1690688"/>
            <a:ext cx="8363253" cy="4665662"/>
          </a:xfrm>
        </p:spPr>
      </p:pic>
      <p:sp>
        <p:nvSpPr>
          <p:cNvPr id="6" name="Symbol zastępczy numeru slajdu 5">
            <a:extLst>
              <a:ext uri="{FF2B5EF4-FFF2-40B4-BE49-F238E27FC236}">
                <a16:creationId xmlns:a16="http://schemas.microsoft.com/office/drawing/2014/main" id="{1C04D723-7DD0-45B9-BB92-C3F1439BBA98}"/>
              </a:ext>
            </a:extLst>
          </p:cNvPr>
          <p:cNvSpPr>
            <a:spLocks noGrp="1"/>
          </p:cNvSpPr>
          <p:nvPr>
            <p:ph type="sldNum" sz="quarter" idx="12"/>
          </p:nvPr>
        </p:nvSpPr>
        <p:spPr/>
        <p:txBody>
          <a:bodyPr/>
          <a:lstStyle/>
          <a:p>
            <a:fld id="{612E6F2B-CF40-4D6D-B5B1-FB9D86F27BBE}" type="slidenum">
              <a:rPr lang="pl-PL" smtClean="0"/>
              <a:t>14</a:t>
            </a:fld>
            <a:endParaRPr lang="pl-PL"/>
          </a:p>
        </p:txBody>
      </p:sp>
    </p:spTree>
    <p:extLst>
      <p:ext uri="{BB962C8B-B14F-4D97-AF65-F5344CB8AC3E}">
        <p14:creationId xmlns:p14="http://schemas.microsoft.com/office/powerpoint/2010/main" val="410673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8C7549-069F-4F7F-9546-C39460326C4B}"/>
              </a:ext>
            </a:extLst>
          </p:cNvPr>
          <p:cNvSpPr>
            <a:spLocks noGrp="1"/>
          </p:cNvSpPr>
          <p:nvPr>
            <p:ph type="title"/>
          </p:nvPr>
        </p:nvSpPr>
        <p:spPr>
          <a:xfrm>
            <a:off x="838200" y="365125"/>
            <a:ext cx="10515600" cy="1020615"/>
          </a:xfrm>
        </p:spPr>
        <p:txBody>
          <a:bodyPr/>
          <a:lstStyle/>
          <a:p>
            <a:r>
              <a:rPr lang="pl-PL" b="1" dirty="0"/>
              <a:t>11 Links</a:t>
            </a:r>
          </a:p>
        </p:txBody>
      </p:sp>
      <p:sp>
        <p:nvSpPr>
          <p:cNvPr id="3" name="Symbol zastępczy zawartości 2">
            <a:extLst>
              <a:ext uri="{FF2B5EF4-FFF2-40B4-BE49-F238E27FC236}">
                <a16:creationId xmlns:a16="http://schemas.microsoft.com/office/drawing/2014/main" id="{C41C2D99-0080-4D44-937D-EBA35911A654}"/>
              </a:ext>
            </a:extLst>
          </p:cNvPr>
          <p:cNvSpPr>
            <a:spLocks noGrp="1"/>
          </p:cNvSpPr>
          <p:nvPr>
            <p:ph idx="1"/>
          </p:nvPr>
        </p:nvSpPr>
        <p:spPr>
          <a:xfrm>
            <a:off x="838200" y="1385740"/>
            <a:ext cx="10766196" cy="5107135"/>
          </a:xfrm>
        </p:spPr>
        <p:txBody>
          <a:bodyPr>
            <a:normAutofit fontScale="92500" lnSpcReduction="20000"/>
          </a:bodyPr>
          <a:lstStyle/>
          <a:p>
            <a:pPr marL="514350" indent="-514350">
              <a:buFont typeface="+mj-lt"/>
              <a:buAutoNum type="arabicPeriod"/>
            </a:pPr>
            <a:r>
              <a:rPr lang="pl-PL" dirty="0">
                <a:hlinkClick r:id="rId2"/>
              </a:rPr>
              <a:t>https://www.youtube.com/watch?v=ap2guv2PFco</a:t>
            </a:r>
            <a:endParaRPr lang="pl-PL" dirty="0"/>
          </a:p>
          <a:p>
            <a:pPr marL="514350" indent="-514350">
              <a:buFont typeface="+mj-lt"/>
              <a:buAutoNum type="arabicPeriod"/>
            </a:pPr>
            <a:r>
              <a:rPr lang="pl-PL" dirty="0">
                <a:hlinkClick r:id="rId3"/>
              </a:rPr>
              <a:t>http://sp4ce.eu/en/wlcome-to-sp4ce</a:t>
            </a:r>
            <a:endParaRPr lang="pl-PL" dirty="0"/>
          </a:p>
          <a:p>
            <a:pPr marL="514350" indent="-514350">
              <a:buFont typeface="+mj-lt"/>
              <a:buAutoNum type="arabicPeriod"/>
            </a:pPr>
            <a:r>
              <a:rPr lang="pl-PL" dirty="0">
                <a:hlinkClick r:id="rId4"/>
              </a:rPr>
              <a:t>https://erasmusplusakcjaka2.wixsite.com/besmart</a:t>
            </a:r>
            <a:endParaRPr lang="pl-PL" dirty="0"/>
          </a:p>
          <a:p>
            <a:pPr marL="514350" indent="-514350">
              <a:buFont typeface="+mj-lt"/>
              <a:buAutoNum type="arabicPeriod"/>
            </a:pPr>
            <a:r>
              <a:rPr lang="pl-PL" dirty="0">
                <a:hlinkClick r:id="rId5"/>
              </a:rPr>
              <a:t>https://www.facebook.com/pg/SPADE-a-partnership-for-digital-inclusion-870429146462082/posts/?ref=page_internal</a:t>
            </a:r>
            <a:endParaRPr lang="pl-PL" dirty="0"/>
          </a:p>
          <a:p>
            <a:pPr marL="514350" indent="-514350">
              <a:buFont typeface="+mj-lt"/>
              <a:buAutoNum type="arabicPeriod"/>
            </a:pPr>
            <a:r>
              <a:rPr lang="pl-PL" dirty="0">
                <a:hlinkClick r:id="rId6"/>
              </a:rPr>
              <a:t>http://sp4ce.moodle.pl/</a:t>
            </a:r>
            <a:endParaRPr lang="pl-PL" dirty="0"/>
          </a:p>
          <a:p>
            <a:pPr marL="514350" indent="-514350">
              <a:buFont typeface="+mj-lt"/>
              <a:buAutoNum type="arabicPeriod"/>
            </a:pPr>
            <a:r>
              <a:rPr lang="pl-PL" dirty="0">
                <a:hlinkClick r:id="rId7"/>
              </a:rPr>
              <a:t>http://sp4ce.moodle.pl/course/index.php?categoryid=14</a:t>
            </a:r>
            <a:endParaRPr lang="pl-PL" dirty="0"/>
          </a:p>
          <a:p>
            <a:pPr marL="514350" indent="-514350">
              <a:buFont typeface="+mj-lt"/>
              <a:buAutoNum type="arabicPeriod"/>
            </a:pPr>
            <a:r>
              <a:rPr lang="pl-PL" dirty="0">
                <a:hlinkClick r:id="rId8"/>
              </a:rPr>
              <a:t>http://sp4ce.moodle.pl/course/view.php?id=144</a:t>
            </a:r>
            <a:r>
              <a:rPr lang="pl-PL" dirty="0"/>
              <a:t> </a:t>
            </a:r>
            <a:r>
              <a:rPr lang="pl-PL" dirty="0">
                <a:solidFill>
                  <a:srgbClr val="FF0000"/>
                </a:solidFill>
              </a:rPr>
              <a:t>(</a:t>
            </a:r>
            <a:r>
              <a:rPr lang="pl-PL" dirty="0" err="1">
                <a:solidFill>
                  <a:srgbClr val="FF0000"/>
                </a:solidFill>
              </a:rPr>
              <a:t>guest</a:t>
            </a:r>
            <a:r>
              <a:rPr lang="pl-PL" dirty="0">
                <a:solidFill>
                  <a:srgbClr val="FF0000"/>
                </a:solidFill>
              </a:rPr>
              <a:t>, spade2018)</a:t>
            </a:r>
          </a:p>
          <a:p>
            <a:pPr marL="514350" indent="-514350">
              <a:buFont typeface="+mj-lt"/>
              <a:buAutoNum type="arabicPeriod"/>
            </a:pPr>
            <a:r>
              <a:rPr lang="pl-PL" dirty="0">
                <a:hlinkClick r:id="rId9"/>
              </a:rPr>
              <a:t>https://steller.co/s/89buh3wTs9c</a:t>
            </a:r>
            <a:endParaRPr lang="pl-PL" dirty="0"/>
          </a:p>
          <a:p>
            <a:pPr marL="514350" indent="-514350">
              <a:buFont typeface="+mj-lt"/>
              <a:buAutoNum type="arabicPeriod"/>
            </a:pPr>
            <a:r>
              <a:rPr lang="pl-PL" dirty="0">
                <a:hlinkClick r:id="rId10"/>
              </a:rPr>
              <a:t>https://steller.co/s/8942Fg629qr</a:t>
            </a:r>
            <a:endParaRPr lang="pl-PL" dirty="0"/>
          </a:p>
          <a:p>
            <a:pPr marL="514350" indent="-514350">
              <a:buFont typeface="+mj-lt"/>
              <a:buAutoNum type="arabicPeriod"/>
            </a:pPr>
            <a:r>
              <a:rPr lang="pl-PL" dirty="0">
                <a:hlinkClick r:id="rId11"/>
              </a:rPr>
              <a:t>http://utwpg.gda.pl/?dir=2018SPADE</a:t>
            </a:r>
            <a:endParaRPr lang="pl-PL" dirty="0"/>
          </a:p>
          <a:p>
            <a:pPr marL="514350" indent="-514350">
              <a:buFont typeface="+mj-lt"/>
              <a:buAutoNum type="arabicPeriod"/>
            </a:pPr>
            <a:r>
              <a:rPr lang="pl-PL" dirty="0">
                <a:hlinkClick r:id="rId12"/>
              </a:rPr>
              <a:t>https://youtu.be/EDvXwxj5rIc</a:t>
            </a:r>
            <a:endParaRPr lang="pl-PL" dirty="0"/>
          </a:p>
          <a:p>
            <a:endParaRPr lang="pl-PL" dirty="0"/>
          </a:p>
          <a:p>
            <a:endParaRPr lang="pl-PL" dirty="0"/>
          </a:p>
          <a:p>
            <a:endParaRPr lang="pl-PL" dirty="0"/>
          </a:p>
          <a:p>
            <a:endParaRPr lang="pl-PL" dirty="0"/>
          </a:p>
          <a:p>
            <a:endParaRPr lang="pl-PL" dirty="0"/>
          </a:p>
        </p:txBody>
      </p:sp>
      <p:sp>
        <p:nvSpPr>
          <p:cNvPr id="6" name="Symbol zastępczy numeru slajdu 5">
            <a:extLst>
              <a:ext uri="{FF2B5EF4-FFF2-40B4-BE49-F238E27FC236}">
                <a16:creationId xmlns:a16="http://schemas.microsoft.com/office/drawing/2014/main" id="{04B7FD9C-B8B7-47DD-8AFD-93F2CF53A028}"/>
              </a:ext>
            </a:extLst>
          </p:cNvPr>
          <p:cNvSpPr>
            <a:spLocks noGrp="1"/>
          </p:cNvSpPr>
          <p:nvPr>
            <p:ph type="sldNum" sz="quarter" idx="12"/>
          </p:nvPr>
        </p:nvSpPr>
        <p:spPr/>
        <p:txBody>
          <a:bodyPr/>
          <a:lstStyle/>
          <a:p>
            <a:fld id="{612E6F2B-CF40-4D6D-B5B1-FB9D86F27BBE}" type="slidenum">
              <a:rPr lang="pl-PL" smtClean="0"/>
              <a:t>15</a:t>
            </a:fld>
            <a:endParaRPr lang="pl-PL"/>
          </a:p>
        </p:txBody>
      </p:sp>
    </p:spTree>
    <p:extLst>
      <p:ext uri="{BB962C8B-B14F-4D97-AF65-F5344CB8AC3E}">
        <p14:creationId xmlns:p14="http://schemas.microsoft.com/office/powerpoint/2010/main" val="3456777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a:extLst>
              <a:ext uri="{FF2B5EF4-FFF2-40B4-BE49-F238E27FC236}">
                <a16:creationId xmlns:a16="http://schemas.microsoft.com/office/drawing/2014/main" id="{04B7FD9C-B8B7-47DD-8AFD-93F2CF53A028}"/>
              </a:ext>
            </a:extLst>
          </p:cNvPr>
          <p:cNvSpPr>
            <a:spLocks noGrp="1"/>
          </p:cNvSpPr>
          <p:nvPr>
            <p:ph type="sldNum" sz="quarter" idx="12"/>
          </p:nvPr>
        </p:nvSpPr>
        <p:spPr/>
        <p:txBody>
          <a:bodyPr/>
          <a:lstStyle/>
          <a:p>
            <a:fld id="{612E6F2B-CF40-4D6D-B5B1-FB9D86F27BBE}" type="slidenum">
              <a:rPr lang="pl-PL" smtClean="0"/>
              <a:t>16</a:t>
            </a:fld>
            <a:endParaRPr lang="pl-PL"/>
          </a:p>
        </p:txBody>
      </p:sp>
      <p:pic>
        <p:nvPicPr>
          <p:cNvPr id="7" name="Obraz 6">
            <a:extLst>
              <a:ext uri="{FF2B5EF4-FFF2-40B4-BE49-F238E27FC236}">
                <a16:creationId xmlns:a16="http://schemas.microsoft.com/office/drawing/2014/main" id="{6F14BA75-D184-4366-BB65-3FDB9C10F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502" y="1091323"/>
            <a:ext cx="7779765" cy="5488381"/>
          </a:xfrm>
          <a:prstGeom prst="rect">
            <a:avLst/>
          </a:prstGeom>
        </p:spPr>
      </p:pic>
      <p:sp>
        <p:nvSpPr>
          <p:cNvPr id="8" name="pole tekstowe 7">
            <a:extLst>
              <a:ext uri="{FF2B5EF4-FFF2-40B4-BE49-F238E27FC236}">
                <a16:creationId xmlns:a16="http://schemas.microsoft.com/office/drawing/2014/main" id="{4626B082-CAD6-48FC-9DB0-86631A7979B1}"/>
              </a:ext>
            </a:extLst>
          </p:cNvPr>
          <p:cNvSpPr txBox="1"/>
          <p:nvPr/>
        </p:nvSpPr>
        <p:spPr>
          <a:xfrm>
            <a:off x="4532243" y="5953539"/>
            <a:ext cx="2236306" cy="584775"/>
          </a:xfrm>
          <a:prstGeom prst="rect">
            <a:avLst/>
          </a:prstGeom>
          <a:noFill/>
        </p:spPr>
        <p:txBody>
          <a:bodyPr wrap="square" rtlCol="0">
            <a:spAutoFit/>
          </a:bodyPr>
          <a:lstStyle/>
          <a:p>
            <a:r>
              <a:rPr lang="pl-PL" sz="3200" dirty="0">
                <a:solidFill>
                  <a:schemeClr val="accent1">
                    <a:lumMod val="75000"/>
                  </a:schemeClr>
                </a:solidFill>
                <a:latin typeface="Arial Black" panose="020B0A04020102020204" pitchFamily="34" charset="0"/>
              </a:rPr>
              <a:t>Dziękuję</a:t>
            </a:r>
          </a:p>
        </p:txBody>
      </p:sp>
    </p:spTree>
    <p:extLst>
      <p:ext uri="{BB962C8B-B14F-4D97-AF65-F5344CB8AC3E}">
        <p14:creationId xmlns:p14="http://schemas.microsoft.com/office/powerpoint/2010/main" val="3057019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519C64-9962-4DF8-A497-B3C0C0291907}"/>
              </a:ext>
            </a:extLst>
          </p:cNvPr>
          <p:cNvSpPr>
            <a:spLocks noGrp="1"/>
          </p:cNvSpPr>
          <p:nvPr>
            <p:ph type="title"/>
          </p:nvPr>
        </p:nvSpPr>
        <p:spPr/>
        <p:txBody>
          <a:bodyPr/>
          <a:lstStyle/>
          <a:p>
            <a:r>
              <a:rPr lang="pl-PL" b="1" dirty="0"/>
              <a:t>Call a SPADE a SPADE?</a:t>
            </a:r>
          </a:p>
        </p:txBody>
      </p:sp>
      <p:sp>
        <p:nvSpPr>
          <p:cNvPr id="3" name="Symbol zastępczy zawartości 2">
            <a:extLst>
              <a:ext uri="{FF2B5EF4-FFF2-40B4-BE49-F238E27FC236}">
                <a16:creationId xmlns:a16="http://schemas.microsoft.com/office/drawing/2014/main" id="{93ABD520-A252-48E5-93D6-9746BAB1FA3D}"/>
              </a:ext>
            </a:extLst>
          </p:cNvPr>
          <p:cNvSpPr>
            <a:spLocks noGrp="1"/>
          </p:cNvSpPr>
          <p:nvPr>
            <p:ph idx="1"/>
          </p:nvPr>
        </p:nvSpPr>
        <p:spPr>
          <a:xfrm>
            <a:off x="838200" y="1690688"/>
            <a:ext cx="10515600" cy="4765606"/>
          </a:xfrm>
        </p:spPr>
        <p:txBody>
          <a:bodyPr>
            <a:normAutofit/>
          </a:bodyPr>
          <a:lstStyle/>
          <a:p>
            <a:pPr marL="0" indent="0" algn="ctr">
              <a:buNone/>
            </a:pPr>
            <a:r>
              <a:rPr lang="pl-PL" sz="3600" dirty="0"/>
              <a:t>C</a:t>
            </a:r>
            <a:r>
              <a:rPr lang="en-US" sz="3600" dirty="0" err="1"/>
              <a:t>alling</a:t>
            </a:r>
            <a:r>
              <a:rPr lang="en-US" sz="3600" dirty="0"/>
              <a:t> something </a:t>
            </a:r>
            <a:r>
              <a:rPr lang="pl-PL" sz="3600" dirty="0"/>
              <a:t>„</a:t>
            </a:r>
            <a:r>
              <a:rPr lang="en-US" sz="3600" dirty="0"/>
              <a:t>as it </a:t>
            </a:r>
            <a:r>
              <a:rPr lang="en-US" sz="3600" dirty="0" err="1"/>
              <a:t>i</a:t>
            </a:r>
            <a:r>
              <a:rPr lang="pl-PL" sz="3600" dirty="0"/>
              <a:t>s”, </a:t>
            </a:r>
            <a:r>
              <a:rPr lang="en-US" sz="3600" dirty="0"/>
              <a:t>by its right or proper </a:t>
            </a:r>
            <a:r>
              <a:rPr lang="en-US" sz="3600" dirty="0" err="1"/>
              <a:t>nam</a:t>
            </a:r>
            <a:r>
              <a:rPr lang="pl-PL" sz="3600" dirty="0"/>
              <a:t>e, </a:t>
            </a:r>
          </a:p>
          <a:p>
            <a:pPr marL="0" indent="0" algn="ctr">
              <a:buNone/>
            </a:pPr>
            <a:r>
              <a:rPr lang="pl-PL" sz="3600" dirty="0"/>
              <a:t>b</a:t>
            </a:r>
            <a:r>
              <a:rPr lang="en-US" sz="3600" dirty="0" err="1"/>
              <a:t>eing</a:t>
            </a:r>
            <a:r>
              <a:rPr lang="en-US" sz="3600" dirty="0"/>
              <a:t> outspoken about it, frankly, and directly</a:t>
            </a:r>
            <a:r>
              <a:rPr lang="pl-PL" sz="3600" dirty="0"/>
              <a:t>…</a:t>
            </a:r>
            <a:r>
              <a:rPr lang="en-US" sz="3200" dirty="0"/>
              <a:t> </a:t>
            </a:r>
            <a:endParaRPr lang="pl-PL" sz="3200" dirty="0"/>
          </a:p>
          <a:p>
            <a:pPr marL="0" indent="0" algn="ctr">
              <a:buNone/>
            </a:pPr>
            <a:endParaRPr lang="pl-PL" sz="3900" b="1" dirty="0">
              <a:solidFill>
                <a:srgbClr val="FF0000"/>
              </a:solidFill>
            </a:endParaRPr>
          </a:p>
          <a:p>
            <a:pPr marL="0" indent="0" algn="ctr">
              <a:buNone/>
            </a:pPr>
            <a:endParaRPr lang="pl-PL" dirty="0"/>
          </a:p>
          <a:p>
            <a:endParaRPr lang="pl-PL" dirty="0"/>
          </a:p>
          <a:p>
            <a:pPr marL="0" indent="0">
              <a:buNone/>
            </a:pPr>
            <a:endParaRPr lang="pl-PL" dirty="0"/>
          </a:p>
          <a:p>
            <a:pPr marL="0" indent="0">
              <a:buNone/>
            </a:pPr>
            <a:r>
              <a:rPr lang="pl-PL" i="1" dirty="0"/>
              <a:t>                                                </a:t>
            </a:r>
            <a:endParaRPr lang="pl-PL" dirty="0"/>
          </a:p>
        </p:txBody>
      </p:sp>
      <p:sp>
        <p:nvSpPr>
          <p:cNvPr id="6" name="Symbol zastępczy numeru slajdu 5">
            <a:extLst>
              <a:ext uri="{FF2B5EF4-FFF2-40B4-BE49-F238E27FC236}">
                <a16:creationId xmlns:a16="http://schemas.microsoft.com/office/drawing/2014/main" id="{D8B580CD-F751-47AE-A665-5466F026C6D2}"/>
              </a:ext>
            </a:extLst>
          </p:cNvPr>
          <p:cNvSpPr>
            <a:spLocks noGrp="1"/>
          </p:cNvSpPr>
          <p:nvPr>
            <p:ph type="sldNum" sz="quarter" idx="12"/>
          </p:nvPr>
        </p:nvSpPr>
        <p:spPr/>
        <p:txBody>
          <a:bodyPr/>
          <a:lstStyle/>
          <a:p>
            <a:fld id="{612E6F2B-CF40-4D6D-B5B1-FB9D86F27BBE}" type="slidenum">
              <a:rPr lang="pl-PL" smtClean="0"/>
              <a:t>2</a:t>
            </a:fld>
            <a:endParaRPr lang="pl-PL"/>
          </a:p>
        </p:txBody>
      </p:sp>
      <p:sp>
        <p:nvSpPr>
          <p:cNvPr id="9" name="Prostokąt: zaokrąglone rogi 8">
            <a:extLst>
              <a:ext uri="{FF2B5EF4-FFF2-40B4-BE49-F238E27FC236}">
                <a16:creationId xmlns:a16="http://schemas.microsoft.com/office/drawing/2014/main" id="{DD789DE9-DBCB-484A-A284-523494B48205}"/>
              </a:ext>
            </a:extLst>
          </p:cNvPr>
          <p:cNvSpPr/>
          <p:nvPr/>
        </p:nvSpPr>
        <p:spPr>
          <a:xfrm>
            <a:off x="3037002" y="3575443"/>
            <a:ext cx="6117996" cy="1875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l-PL" i="1" dirty="0"/>
              <a:t>     </a:t>
            </a:r>
            <a:r>
              <a:rPr lang="en-US" sz="2800" i="1" dirty="0">
                <a:solidFill>
                  <a:schemeClr val="bg1"/>
                </a:solidFill>
              </a:rPr>
              <a:t>Please stop </a:t>
            </a:r>
            <a:r>
              <a:rPr lang="en-US" sz="2800" b="1" i="1" dirty="0">
                <a:solidFill>
                  <a:schemeClr val="bg1"/>
                </a:solidFill>
              </a:rPr>
              <a:t>beating around the bush</a:t>
            </a:r>
            <a:endParaRPr lang="pl-PL" sz="2800" b="1" i="1" dirty="0">
              <a:solidFill>
                <a:schemeClr val="bg1"/>
              </a:solidFill>
            </a:endParaRPr>
          </a:p>
          <a:p>
            <a:r>
              <a:rPr lang="pl-PL" sz="2800" i="1" dirty="0">
                <a:solidFill>
                  <a:schemeClr val="bg1"/>
                </a:solidFill>
              </a:rPr>
              <a:t>       </a:t>
            </a:r>
            <a:r>
              <a:rPr lang="en-US" sz="2800" i="1" dirty="0">
                <a:solidFill>
                  <a:schemeClr val="bg1"/>
                </a:solidFill>
              </a:rPr>
              <a:t>and tell me what the problem is!</a:t>
            </a:r>
            <a:endParaRPr lang="pl-PL" sz="2800" dirty="0">
              <a:solidFill>
                <a:schemeClr val="bg1"/>
              </a:solidFill>
            </a:endParaRPr>
          </a:p>
        </p:txBody>
      </p:sp>
    </p:spTree>
    <p:extLst>
      <p:ext uri="{BB962C8B-B14F-4D97-AF65-F5344CB8AC3E}">
        <p14:creationId xmlns:p14="http://schemas.microsoft.com/office/powerpoint/2010/main" val="1524243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3AFF76-B226-4A08-9546-0AB98B644FFC}"/>
              </a:ext>
            </a:extLst>
          </p:cNvPr>
          <p:cNvSpPr>
            <a:spLocks noGrp="1"/>
          </p:cNvSpPr>
          <p:nvPr>
            <p:ph type="title"/>
          </p:nvPr>
        </p:nvSpPr>
        <p:spPr/>
        <p:txBody>
          <a:bodyPr>
            <a:normAutofit/>
          </a:bodyPr>
          <a:lstStyle/>
          <a:p>
            <a:r>
              <a:rPr lang="pl-PL" b="1" dirty="0">
                <a:hlinkClick r:id="rId2"/>
              </a:rPr>
              <a:t>Let’s start from ERASMUS+</a:t>
            </a:r>
            <a:endParaRPr lang="pl-PL" sz="2700" b="1" dirty="0"/>
          </a:p>
        </p:txBody>
      </p:sp>
      <p:pic>
        <p:nvPicPr>
          <p:cNvPr id="8" name="Symbol zastępczy zawartości 7">
            <a:hlinkClick r:id="rId2"/>
            <a:extLst>
              <a:ext uri="{FF2B5EF4-FFF2-40B4-BE49-F238E27FC236}">
                <a16:creationId xmlns:a16="http://schemas.microsoft.com/office/drawing/2014/main" id="{AFC419DD-D5F5-41C7-A8D5-C74D086F4B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8421" y="1599764"/>
            <a:ext cx="7041822" cy="5164903"/>
          </a:xfrm>
        </p:spPr>
      </p:pic>
      <p:sp>
        <p:nvSpPr>
          <p:cNvPr id="6" name="Symbol zastępczy numeru slajdu 5">
            <a:extLst>
              <a:ext uri="{FF2B5EF4-FFF2-40B4-BE49-F238E27FC236}">
                <a16:creationId xmlns:a16="http://schemas.microsoft.com/office/drawing/2014/main" id="{1C04D723-7DD0-45B9-BB92-C3F1439BBA98}"/>
              </a:ext>
            </a:extLst>
          </p:cNvPr>
          <p:cNvSpPr>
            <a:spLocks noGrp="1"/>
          </p:cNvSpPr>
          <p:nvPr>
            <p:ph type="sldNum" sz="quarter" idx="12"/>
          </p:nvPr>
        </p:nvSpPr>
        <p:spPr/>
        <p:txBody>
          <a:bodyPr/>
          <a:lstStyle/>
          <a:p>
            <a:fld id="{612E6F2B-CF40-4D6D-B5B1-FB9D86F27BBE}" type="slidenum">
              <a:rPr lang="pl-PL" smtClean="0"/>
              <a:t>3</a:t>
            </a:fld>
            <a:endParaRPr lang="pl-PL"/>
          </a:p>
        </p:txBody>
      </p:sp>
    </p:spTree>
    <p:extLst>
      <p:ext uri="{BB962C8B-B14F-4D97-AF65-F5344CB8AC3E}">
        <p14:creationId xmlns:p14="http://schemas.microsoft.com/office/powerpoint/2010/main" val="465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3AFF76-B226-4A08-9546-0AB98B644FFC}"/>
              </a:ext>
            </a:extLst>
          </p:cNvPr>
          <p:cNvSpPr>
            <a:spLocks noGrp="1"/>
          </p:cNvSpPr>
          <p:nvPr>
            <p:ph type="title"/>
          </p:nvPr>
        </p:nvSpPr>
        <p:spPr/>
        <p:txBody>
          <a:bodyPr/>
          <a:lstStyle/>
          <a:p>
            <a:r>
              <a:rPr lang="pl-PL" b="1" dirty="0">
                <a:hlinkClick r:id="rId2"/>
              </a:rPr>
              <a:t>SP4CE ERASMUS+</a:t>
            </a:r>
            <a:endParaRPr lang="pl-PL" b="1" dirty="0"/>
          </a:p>
        </p:txBody>
      </p:sp>
      <p:pic>
        <p:nvPicPr>
          <p:cNvPr id="7" name="Symbol zastępczy zawartości 6">
            <a:hlinkClick r:id="rId2"/>
            <a:extLst>
              <a:ext uri="{FF2B5EF4-FFF2-40B4-BE49-F238E27FC236}">
                <a16:creationId xmlns:a16="http://schemas.microsoft.com/office/drawing/2014/main" id="{692C3B37-1F10-4A14-95DE-7AEFFE5CCF1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3703" y="1463127"/>
            <a:ext cx="8889476" cy="5000330"/>
          </a:xfrm>
        </p:spPr>
      </p:pic>
      <p:sp>
        <p:nvSpPr>
          <p:cNvPr id="6" name="Symbol zastępczy numeru slajdu 5">
            <a:extLst>
              <a:ext uri="{FF2B5EF4-FFF2-40B4-BE49-F238E27FC236}">
                <a16:creationId xmlns:a16="http://schemas.microsoft.com/office/drawing/2014/main" id="{1C04D723-7DD0-45B9-BB92-C3F1439BBA98}"/>
              </a:ext>
            </a:extLst>
          </p:cNvPr>
          <p:cNvSpPr>
            <a:spLocks noGrp="1"/>
          </p:cNvSpPr>
          <p:nvPr>
            <p:ph type="sldNum" sz="quarter" idx="12"/>
          </p:nvPr>
        </p:nvSpPr>
        <p:spPr/>
        <p:txBody>
          <a:bodyPr/>
          <a:lstStyle/>
          <a:p>
            <a:fld id="{612E6F2B-CF40-4D6D-B5B1-FB9D86F27BBE}" type="slidenum">
              <a:rPr lang="pl-PL" smtClean="0"/>
              <a:t>4</a:t>
            </a:fld>
            <a:endParaRPr lang="pl-PL"/>
          </a:p>
        </p:txBody>
      </p:sp>
    </p:spTree>
    <p:extLst>
      <p:ext uri="{BB962C8B-B14F-4D97-AF65-F5344CB8AC3E}">
        <p14:creationId xmlns:p14="http://schemas.microsoft.com/office/powerpoint/2010/main" val="171969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3AFF76-B226-4A08-9546-0AB98B644FFC}"/>
              </a:ext>
            </a:extLst>
          </p:cNvPr>
          <p:cNvSpPr>
            <a:spLocks noGrp="1"/>
          </p:cNvSpPr>
          <p:nvPr>
            <p:ph type="title"/>
          </p:nvPr>
        </p:nvSpPr>
        <p:spPr/>
        <p:txBody>
          <a:bodyPr/>
          <a:lstStyle/>
          <a:p>
            <a:r>
              <a:rPr lang="pl-PL" b="1" dirty="0">
                <a:hlinkClick r:id="rId2"/>
              </a:rPr>
              <a:t>SPADE ERASMUS+</a:t>
            </a:r>
            <a:endParaRPr lang="pl-PL" b="1" dirty="0"/>
          </a:p>
        </p:txBody>
      </p:sp>
      <p:sp>
        <p:nvSpPr>
          <p:cNvPr id="6" name="Symbol zastępczy numeru slajdu 5">
            <a:extLst>
              <a:ext uri="{FF2B5EF4-FFF2-40B4-BE49-F238E27FC236}">
                <a16:creationId xmlns:a16="http://schemas.microsoft.com/office/drawing/2014/main" id="{1C04D723-7DD0-45B9-BB92-C3F1439BBA98}"/>
              </a:ext>
            </a:extLst>
          </p:cNvPr>
          <p:cNvSpPr>
            <a:spLocks noGrp="1"/>
          </p:cNvSpPr>
          <p:nvPr>
            <p:ph type="sldNum" sz="quarter" idx="12"/>
          </p:nvPr>
        </p:nvSpPr>
        <p:spPr/>
        <p:txBody>
          <a:bodyPr/>
          <a:lstStyle/>
          <a:p>
            <a:fld id="{612E6F2B-CF40-4D6D-B5B1-FB9D86F27BBE}" type="slidenum">
              <a:rPr lang="pl-PL" smtClean="0"/>
              <a:t>5</a:t>
            </a:fld>
            <a:endParaRPr lang="pl-PL"/>
          </a:p>
        </p:txBody>
      </p:sp>
      <p:pic>
        <p:nvPicPr>
          <p:cNvPr id="9" name="Symbol zastępczy zawartości 8">
            <a:extLst>
              <a:ext uri="{FF2B5EF4-FFF2-40B4-BE49-F238E27FC236}">
                <a16:creationId xmlns:a16="http://schemas.microsoft.com/office/drawing/2014/main" id="{DD7541FD-B3DB-4F53-BA91-FEF2E78E13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7344" y="1629809"/>
            <a:ext cx="8157617" cy="4997233"/>
          </a:xfrm>
        </p:spPr>
      </p:pic>
    </p:spTree>
    <p:extLst>
      <p:ext uri="{BB962C8B-B14F-4D97-AF65-F5344CB8AC3E}">
        <p14:creationId xmlns:p14="http://schemas.microsoft.com/office/powerpoint/2010/main" val="149568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3AFF76-B226-4A08-9546-0AB98B644FFC}"/>
              </a:ext>
            </a:extLst>
          </p:cNvPr>
          <p:cNvSpPr>
            <a:spLocks noGrp="1"/>
          </p:cNvSpPr>
          <p:nvPr>
            <p:ph type="title"/>
          </p:nvPr>
        </p:nvSpPr>
        <p:spPr/>
        <p:txBody>
          <a:bodyPr/>
          <a:lstStyle/>
          <a:p>
            <a:r>
              <a:rPr lang="pl-PL" b="1" dirty="0">
                <a:hlinkClick r:id="rId2"/>
              </a:rPr>
              <a:t>SPADE in FB</a:t>
            </a:r>
            <a:endParaRPr lang="pl-PL" b="1" dirty="0"/>
          </a:p>
        </p:txBody>
      </p:sp>
      <p:pic>
        <p:nvPicPr>
          <p:cNvPr id="7" name="Symbol zastępczy zawartości 6">
            <a:hlinkClick r:id="rId2"/>
            <a:extLst>
              <a:ext uri="{FF2B5EF4-FFF2-40B4-BE49-F238E27FC236}">
                <a16:creationId xmlns:a16="http://schemas.microsoft.com/office/drawing/2014/main" id="{34629B2B-E694-4A5A-9061-0AFC09D29E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3834" y="1295720"/>
            <a:ext cx="7070103" cy="5180887"/>
          </a:xfrm>
        </p:spPr>
      </p:pic>
      <p:sp>
        <p:nvSpPr>
          <p:cNvPr id="6" name="Symbol zastępczy numeru slajdu 5">
            <a:extLst>
              <a:ext uri="{FF2B5EF4-FFF2-40B4-BE49-F238E27FC236}">
                <a16:creationId xmlns:a16="http://schemas.microsoft.com/office/drawing/2014/main" id="{1C04D723-7DD0-45B9-BB92-C3F1439BBA98}"/>
              </a:ext>
            </a:extLst>
          </p:cNvPr>
          <p:cNvSpPr>
            <a:spLocks noGrp="1"/>
          </p:cNvSpPr>
          <p:nvPr>
            <p:ph type="sldNum" sz="quarter" idx="12"/>
          </p:nvPr>
        </p:nvSpPr>
        <p:spPr/>
        <p:txBody>
          <a:bodyPr/>
          <a:lstStyle/>
          <a:p>
            <a:fld id="{612E6F2B-CF40-4D6D-B5B1-FB9D86F27BBE}" type="slidenum">
              <a:rPr lang="pl-PL" smtClean="0"/>
              <a:t>6</a:t>
            </a:fld>
            <a:endParaRPr lang="pl-PL"/>
          </a:p>
        </p:txBody>
      </p:sp>
    </p:spTree>
    <p:extLst>
      <p:ext uri="{BB962C8B-B14F-4D97-AF65-F5344CB8AC3E}">
        <p14:creationId xmlns:p14="http://schemas.microsoft.com/office/powerpoint/2010/main" val="2322515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3AFF76-B226-4A08-9546-0AB98B644FFC}"/>
              </a:ext>
            </a:extLst>
          </p:cNvPr>
          <p:cNvSpPr>
            <a:spLocks noGrp="1"/>
          </p:cNvSpPr>
          <p:nvPr>
            <p:ph type="title"/>
          </p:nvPr>
        </p:nvSpPr>
        <p:spPr/>
        <p:txBody>
          <a:bodyPr/>
          <a:lstStyle/>
          <a:p>
            <a:r>
              <a:rPr lang="pl-PL" b="1" dirty="0">
                <a:hlinkClick r:id="rId2"/>
              </a:rPr>
              <a:t>SPADE in SP4CE (1)</a:t>
            </a:r>
            <a:endParaRPr lang="pl-PL" b="1" dirty="0"/>
          </a:p>
        </p:txBody>
      </p:sp>
      <p:pic>
        <p:nvPicPr>
          <p:cNvPr id="7" name="Symbol zastępczy zawartości 6">
            <a:hlinkClick r:id="rId2"/>
            <a:extLst>
              <a:ext uri="{FF2B5EF4-FFF2-40B4-BE49-F238E27FC236}">
                <a16:creationId xmlns:a16="http://schemas.microsoft.com/office/drawing/2014/main" id="{7BD40AF6-3E4D-4795-955D-C9701C43C8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7080" y="1616900"/>
            <a:ext cx="8455844" cy="4756413"/>
          </a:xfrm>
        </p:spPr>
      </p:pic>
      <p:sp>
        <p:nvSpPr>
          <p:cNvPr id="6" name="Symbol zastępczy numeru slajdu 5">
            <a:extLst>
              <a:ext uri="{FF2B5EF4-FFF2-40B4-BE49-F238E27FC236}">
                <a16:creationId xmlns:a16="http://schemas.microsoft.com/office/drawing/2014/main" id="{1C04D723-7DD0-45B9-BB92-C3F1439BBA98}"/>
              </a:ext>
            </a:extLst>
          </p:cNvPr>
          <p:cNvSpPr>
            <a:spLocks noGrp="1"/>
          </p:cNvSpPr>
          <p:nvPr>
            <p:ph type="sldNum" sz="quarter" idx="12"/>
          </p:nvPr>
        </p:nvSpPr>
        <p:spPr/>
        <p:txBody>
          <a:bodyPr/>
          <a:lstStyle/>
          <a:p>
            <a:fld id="{612E6F2B-CF40-4D6D-B5B1-FB9D86F27BBE}" type="slidenum">
              <a:rPr lang="pl-PL" smtClean="0"/>
              <a:t>7</a:t>
            </a:fld>
            <a:endParaRPr lang="pl-PL"/>
          </a:p>
        </p:txBody>
      </p:sp>
      <p:sp>
        <p:nvSpPr>
          <p:cNvPr id="8" name="Owal 7">
            <a:extLst>
              <a:ext uri="{FF2B5EF4-FFF2-40B4-BE49-F238E27FC236}">
                <a16:creationId xmlns:a16="http://schemas.microsoft.com/office/drawing/2014/main" id="{038C2AC6-E95D-45BE-A920-441E516913EE}"/>
              </a:ext>
            </a:extLst>
          </p:cNvPr>
          <p:cNvSpPr/>
          <p:nvPr/>
        </p:nvSpPr>
        <p:spPr>
          <a:xfrm>
            <a:off x="3978111" y="3091992"/>
            <a:ext cx="2117889" cy="3370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3484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3AFF76-B226-4A08-9546-0AB98B644FFC}"/>
              </a:ext>
            </a:extLst>
          </p:cNvPr>
          <p:cNvSpPr>
            <a:spLocks noGrp="1"/>
          </p:cNvSpPr>
          <p:nvPr>
            <p:ph type="title"/>
          </p:nvPr>
        </p:nvSpPr>
        <p:spPr/>
        <p:txBody>
          <a:bodyPr/>
          <a:lstStyle/>
          <a:p>
            <a:r>
              <a:rPr lang="pl-PL" b="1" dirty="0">
                <a:hlinkClick r:id="rId2"/>
              </a:rPr>
              <a:t>SPADE in SP4CE (2)</a:t>
            </a:r>
            <a:endParaRPr lang="pl-PL" b="1" dirty="0"/>
          </a:p>
        </p:txBody>
      </p:sp>
      <p:pic>
        <p:nvPicPr>
          <p:cNvPr id="7" name="Symbol zastępczy zawartości 6">
            <a:hlinkClick r:id="rId2"/>
            <a:extLst>
              <a:ext uri="{FF2B5EF4-FFF2-40B4-BE49-F238E27FC236}">
                <a16:creationId xmlns:a16="http://schemas.microsoft.com/office/drawing/2014/main" id="{0C54B538-8014-46F7-BA80-6F62C2A2E73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8103" y="1355727"/>
            <a:ext cx="7286920" cy="5502273"/>
          </a:xfrm>
        </p:spPr>
      </p:pic>
      <p:sp>
        <p:nvSpPr>
          <p:cNvPr id="6" name="Symbol zastępczy numeru slajdu 5">
            <a:extLst>
              <a:ext uri="{FF2B5EF4-FFF2-40B4-BE49-F238E27FC236}">
                <a16:creationId xmlns:a16="http://schemas.microsoft.com/office/drawing/2014/main" id="{1C04D723-7DD0-45B9-BB92-C3F1439BBA98}"/>
              </a:ext>
            </a:extLst>
          </p:cNvPr>
          <p:cNvSpPr>
            <a:spLocks noGrp="1"/>
          </p:cNvSpPr>
          <p:nvPr>
            <p:ph type="sldNum" sz="quarter" idx="12"/>
          </p:nvPr>
        </p:nvSpPr>
        <p:spPr/>
        <p:txBody>
          <a:bodyPr/>
          <a:lstStyle/>
          <a:p>
            <a:fld id="{612E6F2B-CF40-4D6D-B5B1-FB9D86F27BBE}" type="slidenum">
              <a:rPr lang="pl-PL" smtClean="0"/>
              <a:t>8</a:t>
            </a:fld>
            <a:endParaRPr lang="pl-PL"/>
          </a:p>
        </p:txBody>
      </p:sp>
    </p:spTree>
    <p:extLst>
      <p:ext uri="{BB962C8B-B14F-4D97-AF65-F5344CB8AC3E}">
        <p14:creationId xmlns:p14="http://schemas.microsoft.com/office/powerpoint/2010/main" val="3466060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3AFF76-B226-4A08-9546-0AB98B644FFC}"/>
              </a:ext>
            </a:extLst>
          </p:cNvPr>
          <p:cNvSpPr>
            <a:spLocks noGrp="1"/>
          </p:cNvSpPr>
          <p:nvPr>
            <p:ph type="title"/>
          </p:nvPr>
        </p:nvSpPr>
        <p:spPr/>
        <p:txBody>
          <a:bodyPr/>
          <a:lstStyle/>
          <a:p>
            <a:r>
              <a:rPr lang="pl-PL" b="1" dirty="0">
                <a:hlinkClick r:id="rId2"/>
              </a:rPr>
              <a:t>MATURE in SPADE</a:t>
            </a:r>
            <a:endParaRPr lang="pl-PL" b="1" dirty="0"/>
          </a:p>
        </p:txBody>
      </p:sp>
      <p:sp>
        <p:nvSpPr>
          <p:cNvPr id="6" name="Symbol zastępczy numeru slajdu 5">
            <a:extLst>
              <a:ext uri="{FF2B5EF4-FFF2-40B4-BE49-F238E27FC236}">
                <a16:creationId xmlns:a16="http://schemas.microsoft.com/office/drawing/2014/main" id="{1C04D723-7DD0-45B9-BB92-C3F1439BBA98}"/>
              </a:ext>
            </a:extLst>
          </p:cNvPr>
          <p:cNvSpPr>
            <a:spLocks noGrp="1"/>
          </p:cNvSpPr>
          <p:nvPr>
            <p:ph type="sldNum" sz="quarter" idx="12"/>
          </p:nvPr>
        </p:nvSpPr>
        <p:spPr/>
        <p:txBody>
          <a:bodyPr/>
          <a:lstStyle/>
          <a:p>
            <a:fld id="{612E6F2B-CF40-4D6D-B5B1-FB9D86F27BBE}" type="slidenum">
              <a:rPr lang="pl-PL" smtClean="0"/>
              <a:t>9</a:t>
            </a:fld>
            <a:endParaRPr lang="pl-PL"/>
          </a:p>
        </p:txBody>
      </p:sp>
      <p:pic>
        <p:nvPicPr>
          <p:cNvPr id="8" name="Symbol zastępczy zawartości 7">
            <a:hlinkClick r:id="rId2"/>
            <a:extLst>
              <a:ext uri="{FF2B5EF4-FFF2-40B4-BE49-F238E27FC236}">
                <a16:creationId xmlns:a16="http://schemas.microsoft.com/office/drawing/2014/main" id="{7EB20F17-BB98-4B76-979E-85FB37AD95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6825" y="1526758"/>
            <a:ext cx="8455843" cy="4756412"/>
          </a:xfrm>
        </p:spPr>
      </p:pic>
    </p:spTree>
    <p:extLst>
      <p:ext uri="{BB962C8B-B14F-4D97-AF65-F5344CB8AC3E}">
        <p14:creationId xmlns:p14="http://schemas.microsoft.com/office/powerpoint/2010/main" val="3697628131"/>
      </p:ext>
    </p:extLst>
  </p:cSld>
  <p:clrMapOvr>
    <a:masterClrMapping/>
  </p:clrMapOvr>
</p:sld>
</file>

<file path=ppt/theme/theme1.xml><?xml version="1.0" encoding="utf-8"?>
<a:theme xmlns:a="http://schemas.openxmlformats.org/drawingml/2006/main" name="SPADE-WETI-PRO-MED-ERASMUS+">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DE-WETI-PRO-MED-ERASMUS+" id="{6EE02BFC-798E-42F8-B142-66821C439777}" vid="{0059E8D6-D03E-4AEF-8F72-C94D5D91278E}"/>
    </a:ext>
  </a:extLst>
</a:theme>
</file>

<file path=docProps/app.xml><?xml version="1.0" encoding="utf-8"?>
<Properties xmlns="http://schemas.openxmlformats.org/officeDocument/2006/extended-properties" xmlns:vt="http://schemas.openxmlformats.org/officeDocument/2006/docPropsVTypes">
  <Template>SPADE-WETI-PRO-MED-ERASMUS+</Template>
  <TotalTime>181</TotalTime>
  <Words>309</Words>
  <Application>Microsoft Office PowerPoint</Application>
  <PresentationFormat>Panoramiczny</PresentationFormat>
  <Paragraphs>62</Paragraphs>
  <Slides>16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16</vt:i4>
      </vt:variant>
    </vt:vector>
  </HeadingPairs>
  <TitlesOfParts>
    <vt:vector size="21" baseType="lpstr">
      <vt:lpstr>Arial</vt:lpstr>
      <vt:lpstr>Arial Black</vt:lpstr>
      <vt:lpstr>Calibri</vt:lpstr>
      <vt:lpstr>Calibri Light</vt:lpstr>
      <vt:lpstr>SPADE-WETI-PRO-MED-ERASMUS+</vt:lpstr>
      <vt:lpstr>Call a SPADE a SPADE </vt:lpstr>
      <vt:lpstr>Call a SPADE a SPADE?</vt:lpstr>
      <vt:lpstr>Let’s start from ERASMUS+</vt:lpstr>
      <vt:lpstr>SP4CE ERASMUS+</vt:lpstr>
      <vt:lpstr>SPADE ERASMUS+</vt:lpstr>
      <vt:lpstr>SPADE in FB</vt:lpstr>
      <vt:lpstr>SPADE in SP4CE (1)</vt:lpstr>
      <vt:lpstr>SPADE in SP4CE (2)</vt:lpstr>
      <vt:lpstr>MATURE in SPADE</vt:lpstr>
      <vt:lpstr>SPADE in mobile app - steller.co</vt:lpstr>
      <vt:lpstr>SPADE in MoodleMoot 2018</vt:lpstr>
      <vt:lpstr>SPADE in Sintra</vt:lpstr>
      <vt:lpstr>SPADE in utw.pg.gda.pl</vt:lpstr>
      <vt:lpstr> SPADE in youtube </vt:lpstr>
      <vt:lpstr>11 Links</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a SPADE a SPADE Anna Grabowska, PhD</dc:title>
  <dc:creator>Anna Grabowska</dc:creator>
  <cp:lastModifiedBy>Anna Grabowska</cp:lastModifiedBy>
  <cp:revision>27</cp:revision>
  <dcterms:created xsi:type="dcterms:W3CDTF">2018-07-22T17:15:47Z</dcterms:created>
  <dcterms:modified xsi:type="dcterms:W3CDTF">2018-07-28T04:59:45Z</dcterms:modified>
</cp:coreProperties>
</file>