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handoutMasterIdLst>
    <p:handoutMasterId r:id="rId7"/>
  </p:handoutMasterIdLst>
  <p:sldIdLst>
    <p:sldId id="256" r:id="rId2"/>
    <p:sldId id="257" r:id="rId3"/>
    <p:sldId id="258" r:id="rId4"/>
    <p:sldId id="260"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8A0E6A-640C-4CEA-BCB3-9009435CAC46}" type="datetimeFigureOut">
              <a:rPr lang="pt-PT" smtClean="0"/>
              <a:t>17/02/2018</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8E14D6-93B1-44CF-BB23-8B0BA173E0E9}" type="slidenum">
              <a:rPr lang="pt-PT" smtClean="0"/>
              <a:t>‹#›</a:t>
            </a:fld>
            <a:endParaRPr lang="pt-PT"/>
          </a:p>
        </p:txBody>
      </p:sp>
    </p:spTree>
    <p:extLst>
      <p:ext uri="{BB962C8B-B14F-4D97-AF65-F5344CB8AC3E}">
        <p14:creationId xmlns:p14="http://schemas.microsoft.com/office/powerpoint/2010/main" val="12039895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10" name="Triângulo rec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ítulo 8"/>
          <p:cNvSpPr>
            <a:spLocks noGrp="1"/>
          </p:cNvSpPr>
          <p:nvPr>
            <p:ph type="ctrTitle" hasCustomPrompt="1"/>
          </p:nvPr>
        </p:nvSpPr>
        <p:spPr>
          <a:xfrm>
            <a:off x="685800" y="1752601"/>
            <a:ext cx="7772400" cy="2330668"/>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GB" noProof="0" dirty="0"/>
              <a:t>Be Smart – Strategic Partnership for Digitally Excluded</a:t>
            </a:r>
          </a:p>
        </p:txBody>
      </p:sp>
      <p:sp>
        <p:nvSpPr>
          <p:cNvPr id="17" name="Subtítulo 16"/>
          <p:cNvSpPr>
            <a:spLocks noGrp="1"/>
          </p:cNvSpPr>
          <p:nvPr>
            <p:ph type="subTitle" idx="1"/>
          </p:nvPr>
        </p:nvSpPr>
        <p:spPr>
          <a:xfrm>
            <a:off x="685800" y="4083269"/>
            <a:ext cx="7772400" cy="728042"/>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PT" dirty="0"/>
              <a:t>Faça clique para editar o estilo</a:t>
            </a:r>
            <a:endParaRPr kumimoji="0" lang="en-US" dirty="0"/>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xão rect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Marcador de Posição da Data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2/17/2018</a:t>
            </a:fld>
            <a:endParaRPr lang="en-US" dirty="0">
              <a:solidFill>
                <a:srgbClr val="FFFFFF"/>
              </a:solidFill>
            </a:endParaRPr>
          </a:p>
        </p:txBody>
      </p:sp>
      <p:sp>
        <p:nvSpPr>
          <p:cNvPr id="19" name="Marcador de Posição do Rodapé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Marcador de Posição do Número do Diapositivo 26"/>
          <p:cNvSpPr>
            <a:spLocks noGrp="1"/>
          </p:cNvSpPr>
          <p:nvPr>
            <p:ph type="sldNum" sz="quarter" idx="12"/>
          </p:nvPr>
        </p:nvSpPr>
        <p:spPr/>
        <p:txBody>
          <a:bodyPr/>
          <a:lstStyle>
            <a:lvl1pPr>
              <a:defRPr>
                <a:solidFill>
                  <a:srgbClr val="FFFFFF"/>
                </a:solidFill>
              </a:defRPr>
            </a:lvl1pPr>
            <a:extLst/>
          </a:lstStyle>
          <a:p>
            <a:fld id="{F58BB789-D747-EA4C-AE09-9C6619A19B5C}" type="slidenum">
              <a:rPr lang="en-US" smtClean="0"/>
              <a:pPr/>
              <a:t>‹#›</a:t>
            </a:fld>
            <a:endParaRPr lang="en-US" dirty="0"/>
          </a:p>
        </p:txBody>
      </p:sp>
      <p:pic>
        <p:nvPicPr>
          <p:cNvPr id="13" name="Imagem 12"/>
          <p:cNvPicPr/>
          <p:nvPr userDrawn="1"/>
        </p:nvPicPr>
        <p:blipFill rotWithShape="1">
          <a:blip r:embed="rId3">
            <a:extLst>
              <a:ext uri="{28A0092B-C50C-407E-A947-70E740481C1C}">
                <a14:useLocalDpi xmlns:a14="http://schemas.microsoft.com/office/drawing/2010/main" val="0"/>
              </a:ext>
            </a:extLst>
          </a:blip>
          <a:srcRect l="25591" t="29410" r="26772" b="15803"/>
          <a:stretch/>
        </p:blipFill>
        <p:spPr bwMode="auto">
          <a:xfrm>
            <a:off x="136964" y="128058"/>
            <a:ext cx="2130247" cy="1289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1481329"/>
            <a:ext cx="8229600" cy="4386071"/>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274641"/>
            <a:ext cx="6324600" cy="5592760"/>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
        <p:nvSpPr>
          <p:cNvPr id="7" name="Título 6"/>
          <p:cNvSpPr>
            <a:spLocks noGrp="1"/>
          </p:cNvSpPr>
          <p:nvPr>
            <p:ph type="title"/>
          </p:nvPr>
        </p:nvSpPr>
        <p:spPr/>
        <p:txBody>
          <a:bodyPr rtlCol="0">
            <a:noAutofit/>
          </a:bodyPr>
          <a:lstStyle>
            <a:lvl1pPr>
              <a:defRPr sz="4000" baseline="0"/>
            </a:lvl1pPr>
            <a:extLst/>
          </a:lstStyle>
          <a:p>
            <a:endParaRPr kumimoji="0"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PT"/>
              <a:t>Clique para editar o estilo</a:t>
            </a:r>
            <a:endParaRPr kumimoji="0" lang="en-US"/>
          </a:p>
        </p:txBody>
      </p:sp>
      <p:sp>
        <p:nvSpPr>
          <p:cNvPr id="3" name="Marcador de Posição do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PT"/>
              <a:t>Clique para editar os estilos</a:t>
            </a:r>
          </a:p>
        </p:txBody>
      </p:sp>
      <p:sp>
        <p:nvSpPr>
          <p:cNvPr id="4" name="Marcador de Posição da Data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5" name="Marcador de Posição do Rodapé 4"/>
          <p:cNvSpPr>
            <a:spLocks noGrp="1"/>
          </p:cNvSpPr>
          <p:nvPr>
            <p:ph type="ftr" sz="quarter" idx="11"/>
          </p:nvPr>
        </p:nvSpPr>
        <p:spPr/>
        <p:txBody>
          <a:bodyPr/>
          <a:lstStyle/>
          <a:p>
            <a:endParaRPr kumimoji="0" lang="en-US"/>
          </a:p>
        </p:txBody>
      </p:sp>
      <p:sp>
        <p:nvSpPr>
          <p:cNvPr id="6" name="Marcador de Posição do Número do Diapositivo 5"/>
          <p:cNvSpPr>
            <a:spLocks noGrp="1"/>
          </p:cNvSpPr>
          <p:nvPr>
            <p:ph type="sldNum" sz="quarter" idx="12"/>
          </p:nvPr>
        </p:nvSpPr>
        <p:spPr/>
        <p:txBody>
          <a:bodyPr/>
          <a:lstStyle/>
          <a:p>
            <a:fld id="{F58BB789-D747-EA4C-AE09-9C6619A19B5C}" type="slidenum">
              <a:rPr lang="en-US" smtClean="0"/>
              <a:pPr/>
              <a:t>‹#›</a:t>
            </a:fld>
            <a:endParaRPr lang="en-US" dirty="0"/>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bg>
      <p:bgRef idx="1002">
        <a:schemeClr val="bg1"/>
      </p:bgRef>
    </p:bg>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e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6" name="Marcador de Posição do Rodapé 5"/>
          <p:cNvSpPr>
            <a:spLocks noGrp="1"/>
          </p:cNvSpPr>
          <p:nvPr>
            <p:ph type="ftr" sz="quarter" idx="11"/>
          </p:nvPr>
        </p:nvSpPr>
        <p:spPr/>
        <p:txBody>
          <a:bodyPr/>
          <a:lstStyle/>
          <a:p>
            <a:endParaRPr kumimoji="0" lang="en-US"/>
          </a:p>
        </p:txBody>
      </p:sp>
      <p:sp>
        <p:nvSpPr>
          <p:cNvPr id="7" name="Marcador de Posição do Número do Diapositivo 6"/>
          <p:cNvSpPr>
            <a:spLocks noGrp="1"/>
          </p:cNvSpPr>
          <p:nvPr>
            <p:ph type="sldNum" sz="quarter" idx="12"/>
          </p:nvPr>
        </p:nvSpPr>
        <p:spPr/>
        <p:txBody>
          <a:bodyPr/>
          <a:lstStyle/>
          <a:p>
            <a:fld id="{F58BB789-D747-EA4C-AE09-9C6619A19B5C}" type="slidenum">
              <a:rPr lang="en-US" smtClean="0"/>
              <a:pPr/>
              <a:t>‹#›</a:t>
            </a:fld>
            <a:endParaRPr lang="en-US" dirty="0"/>
          </a:p>
        </p:txBody>
      </p:sp>
      <p:sp>
        <p:nvSpPr>
          <p:cNvPr id="8" name="Título 7"/>
          <p:cNvSpPr>
            <a:spLocks noGrp="1"/>
          </p:cNvSpPr>
          <p:nvPr>
            <p:ph type="title"/>
          </p:nvPr>
        </p:nvSpPr>
        <p:spPr/>
        <p:txBody>
          <a:bodyPr rtlCol="0"/>
          <a:lstStyle/>
          <a:p>
            <a:r>
              <a:rPr kumimoji="0" lang="pt-PT"/>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PT"/>
              <a:t>Clique para editar o estilo</a:t>
            </a:r>
            <a:endParaRPr kumimoji="0" lang="en-US"/>
          </a:p>
        </p:txBody>
      </p:sp>
      <p:sp>
        <p:nvSpPr>
          <p:cNvPr id="3" name="Marcador de Posição do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a:t>Clique para editar os estilos</a:t>
            </a:r>
          </a:p>
        </p:txBody>
      </p:sp>
      <p:sp>
        <p:nvSpPr>
          <p:cNvPr id="4" name="Marcador de Posição do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a:t>Clique para editar os estilos</a:t>
            </a:r>
          </a:p>
        </p:txBody>
      </p:sp>
      <p:sp>
        <p:nvSpPr>
          <p:cNvPr id="5" name="Marcador de Posição de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6" name="Marcador de Posição de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7" name="Marcador de Posição da Data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8" name="Marcador de Posição do Rodapé 7"/>
          <p:cNvSpPr>
            <a:spLocks noGrp="1"/>
          </p:cNvSpPr>
          <p:nvPr>
            <p:ph type="ftr" sz="quarter" idx="11"/>
          </p:nvPr>
        </p:nvSpPr>
        <p:spPr/>
        <p:txBody>
          <a:bodyPr/>
          <a:lstStyle/>
          <a:p>
            <a:endParaRPr kumimoji="0" lang="en-US"/>
          </a:p>
        </p:txBody>
      </p:sp>
      <p:sp>
        <p:nvSpPr>
          <p:cNvPr id="9" name="Marcador de Posição do Número do Diapositivo 8"/>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bg>
      <p:bgRef idx="1002">
        <a:schemeClr val="bg1"/>
      </p:bgRef>
    </p:bg>
    <p:spTree>
      <p:nvGrpSpPr>
        <p:cNvPr id="1" name=""/>
        <p:cNvGrpSpPr/>
        <p:nvPr/>
      </p:nvGrpSpPr>
      <p:grpSpPr>
        <a:xfrm>
          <a:off x="0" y="0"/>
          <a:ext cx="0" cy="0"/>
          <a:chOff x="0" y="0"/>
          <a:chExt cx="0" cy="0"/>
        </a:xfrm>
      </p:grpSpPr>
      <p:sp>
        <p:nvSpPr>
          <p:cNvPr id="3" name="Marcador de Posição da Data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4" name="Marcador de Posição do Rodapé 3"/>
          <p:cNvSpPr>
            <a:spLocks noGrp="1"/>
          </p:cNvSpPr>
          <p:nvPr>
            <p:ph type="ftr" sz="quarter" idx="11"/>
          </p:nvPr>
        </p:nvSpPr>
        <p:spPr/>
        <p:txBody>
          <a:bodyPr/>
          <a:lstStyle/>
          <a:p>
            <a:endParaRPr kumimoji="0" lang="en-US"/>
          </a:p>
        </p:txBody>
      </p:sp>
      <p:sp>
        <p:nvSpPr>
          <p:cNvPr id="5" name="Marcador de Posição do Número do Diapositivo 4"/>
          <p:cNvSpPr>
            <a:spLocks noGrp="1"/>
          </p:cNvSpPr>
          <p:nvPr>
            <p:ph type="sldNum" sz="quarter" idx="12"/>
          </p:nvPr>
        </p:nvSpPr>
        <p:spPr/>
        <p:txBody>
          <a:bodyPr/>
          <a:lstStyle/>
          <a:p>
            <a:fld id="{F58BB789-D747-EA4C-AE09-9C6619A19B5C}" type="slidenum">
              <a:rPr lang="en-US" smtClean="0"/>
              <a:pPr/>
              <a:t>‹#›</a:t>
            </a:fld>
            <a:endParaRPr lang="en-US" dirty="0"/>
          </a:p>
        </p:txBody>
      </p:sp>
      <p:sp>
        <p:nvSpPr>
          <p:cNvPr id="6" name="Título 5"/>
          <p:cNvSpPr>
            <a:spLocks noGrp="1"/>
          </p:cNvSpPr>
          <p:nvPr>
            <p:ph type="title"/>
          </p:nvPr>
        </p:nvSpPr>
        <p:spPr/>
        <p:txBody>
          <a:bodyPr rtlCol="0"/>
          <a:lstStyle/>
          <a:p>
            <a:r>
              <a:rPr kumimoji="0" lang="pt-PT"/>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2/17/2018</a:t>
            </a:fld>
            <a:endParaRPr lang="en-US"/>
          </a:p>
        </p:txBody>
      </p:sp>
      <p:sp>
        <p:nvSpPr>
          <p:cNvPr id="3" name="Marcador de Posição do Rodapé 2"/>
          <p:cNvSpPr>
            <a:spLocks noGrp="1"/>
          </p:cNvSpPr>
          <p:nvPr>
            <p:ph type="ftr" sz="quarter" idx="11"/>
          </p:nvPr>
        </p:nvSpPr>
        <p:spPr/>
        <p:txBody>
          <a:bodyPr/>
          <a:lstStyle/>
          <a:p>
            <a:endParaRPr kumimoji="0" lang="en-US"/>
          </a:p>
        </p:txBody>
      </p:sp>
      <p:sp>
        <p:nvSpPr>
          <p:cNvPr id="4" name="Marcador de Posição do Número do Diapositivo 3"/>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PT"/>
              <a:t>Clique para editar o estilo</a:t>
            </a:r>
            <a:endParaRPr kumimoji="0" lang="en-US"/>
          </a:p>
        </p:txBody>
      </p:sp>
      <p:sp>
        <p:nvSpPr>
          <p:cNvPr id="3" name="Marcador de Posição do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PT"/>
              <a:t>Clique para editar os estilos</a:t>
            </a:r>
          </a:p>
        </p:txBody>
      </p:sp>
      <p:sp>
        <p:nvSpPr>
          <p:cNvPr id="4" name="Marcador de Posição de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a:xfrm>
            <a:off x="6727032" y="6407944"/>
            <a:ext cx="1920240" cy="365760"/>
          </a:xfrm>
        </p:spPr>
        <p:txBody>
          <a:bodyPr/>
          <a:lstStyle/>
          <a:p>
            <a:pPr eaLnBrk="1" latinLnBrk="0" hangingPunct="1"/>
            <a:fld id="{544213AF-26F6-41FA-8D85-E2C5388D6E58}" type="datetimeFigureOut">
              <a:rPr lang="en-US" smtClean="0"/>
              <a:pPr eaLnBrk="1" latinLnBrk="0" hangingPunct="1"/>
              <a:t>2/17/2018</a:t>
            </a:fld>
            <a:endParaRPr lang="en-US"/>
          </a:p>
        </p:txBody>
      </p:sp>
      <p:sp>
        <p:nvSpPr>
          <p:cNvPr id="6" name="Marcador de Posição do Rodapé 5"/>
          <p:cNvSpPr>
            <a:spLocks noGrp="1"/>
          </p:cNvSpPr>
          <p:nvPr>
            <p:ph type="ftr" sz="quarter" idx="11"/>
          </p:nvPr>
        </p:nvSpPr>
        <p:spPr/>
        <p:txBody>
          <a:bodyPr/>
          <a:lstStyle/>
          <a:p>
            <a:endParaRPr kumimoji="0" lang="en-US"/>
          </a:p>
        </p:txBody>
      </p:sp>
      <p:sp>
        <p:nvSpPr>
          <p:cNvPr id="7" name="Marcador de Posição do Número do Diapositivo 6"/>
          <p:cNvSpPr>
            <a:spLocks noGrp="1"/>
          </p:cNvSpPr>
          <p:nvPr>
            <p:ph type="sldNum" sz="quarter" idx="12"/>
          </p:nvPr>
        </p:nvSpPr>
        <p:spPr/>
        <p:txBody>
          <a:bodyPr/>
          <a:lstStyle/>
          <a:p>
            <a:fld id="{F58BB789-D747-EA4C-AE09-9C6619A19B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Marcador de Posição do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PT"/>
              <a:t>Clique para editar os estilos</a:t>
            </a:r>
          </a:p>
        </p:txBody>
      </p:sp>
      <p:sp>
        <p:nvSpPr>
          <p:cNvPr id="3" name="Marcador de Posição d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PT"/>
              <a:t>Clique no ícone para adicionar uma imagem</a:t>
            </a:r>
            <a:endParaRPr kumimoji="0" lang="en-US" dirty="0"/>
          </a:p>
        </p:txBody>
      </p:sp>
      <p:sp>
        <p:nvSpPr>
          <p:cNvPr id="5" name="Marcador de Posição da Data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2/17/2018</a:t>
            </a:fld>
            <a:endParaRPr lang="en-US">
              <a:solidFill>
                <a:schemeClr val="tx1"/>
              </a:solidFill>
            </a:endParaRPr>
          </a:p>
        </p:txBody>
      </p:sp>
      <p:sp>
        <p:nvSpPr>
          <p:cNvPr id="6" name="Marcador de Posição do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Marcador de Posição do Número do Diapositivo 6"/>
          <p:cNvSpPr>
            <a:spLocks noGrp="1"/>
          </p:cNvSpPr>
          <p:nvPr>
            <p:ph type="sldNum" sz="quarter" idx="12"/>
          </p:nvPr>
        </p:nvSpPr>
        <p:spPr/>
        <p:txBody>
          <a:bodyPr/>
          <a:lstStyle>
            <a:lvl1pPr>
              <a:defRPr>
                <a:solidFill>
                  <a:schemeClr val="tx1"/>
                </a:solidFill>
              </a:defRPr>
            </a:lvl1pPr>
            <a:extLst/>
          </a:lstStyle>
          <a:p>
            <a:fld id="{F58BB789-D747-EA4C-AE09-9C6619A19B5C}" type="slidenum">
              <a:rPr lang="en-US" smtClean="0"/>
              <a:pPr/>
              <a:t>‹#›</a:t>
            </a:fld>
            <a:endParaRPr lang="en-US" dirty="0"/>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PT"/>
              <a:t>Clique para editar o estilo</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rec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xão rect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ângulo rec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xão rect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Marcador de Posição do Título 8"/>
          <p:cNvSpPr>
            <a:spLocks noGrp="1"/>
          </p:cNvSpPr>
          <p:nvPr>
            <p:ph type="title"/>
          </p:nvPr>
        </p:nvSpPr>
        <p:spPr>
          <a:xfrm>
            <a:off x="2555310" y="274638"/>
            <a:ext cx="6131490" cy="1143000"/>
          </a:xfrm>
          <a:prstGeom prst="rect">
            <a:avLst/>
          </a:prstGeom>
        </p:spPr>
        <p:txBody>
          <a:bodyPr vert="horz" anchor="ctr">
            <a:normAutofit/>
            <a:scene3d>
              <a:camera prst="orthographicFront"/>
              <a:lightRig rig="soft" dir="t"/>
            </a:scene3d>
            <a:sp3d prstMaterial="softEdge">
              <a:bevelT w="25400" h="25400"/>
            </a:sp3d>
          </a:bodyPr>
          <a:lstStyle/>
          <a:p>
            <a:r>
              <a:rPr kumimoji="0" lang="pt-PT" dirty="0"/>
              <a:t>Clique para editar o estilo</a:t>
            </a:r>
            <a:endParaRPr kumimoji="0" lang="en-US" dirty="0"/>
          </a:p>
        </p:txBody>
      </p:sp>
      <p:sp>
        <p:nvSpPr>
          <p:cNvPr id="30" name="Marcador de Posição do Tex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t-PT"/>
              <a:t>Clique para editar os estilos</a:t>
            </a:r>
          </a:p>
          <a:p>
            <a:pPr lvl="1" eaLnBrk="1" latinLnBrk="0" hangingPunct="1"/>
            <a:r>
              <a:rPr kumimoji="0" lang="pt-PT"/>
              <a:t>Segundo nível</a:t>
            </a:r>
          </a:p>
          <a:p>
            <a:pPr lvl="2" eaLnBrk="1" latinLnBrk="0" hangingPunct="1"/>
            <a:r>
              <a:rPr kumimoji="0" lang="pt-PT"/>
              <a:t>Terceiro nível</a:t>
            </a:r>
          </a:p>
          <a:p>
            <a:pPr lvl="3" eaLnBrk="1" latinLnBrk="0" hangingPunct="1"/>
            <a:r>
              <a:rPr kumimoji="0" lang="pt-PT"/>
              <a:t>Quarto nível</a:t>
            </a:r>
          </a:p>
          <a:p>
            <a:pPr lvl="4" eaLnBrk="1" latinLnBrk="0" hangingPunct="1"/>
            <a:r>
              <a:rPr kumimoji="0" lang="pt-PT"/>
              <a:t>Quinto nível</a:t>
            </a:r>
            <a:endParaRPr kumimoji="0" lang="en-US"/>
          </a:p>
        </p:txBody>
      </p:sp>
      <p:sp>
        <p:nvSpPr>
          <p:cNvPr id="10" name="Marcador de Posição d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2/17/2018</a:t>
            </a:fld>
            <a:endParaRPr lang="en-US" sz="1000" dirty="0">
              <a:solidFill>
                <a:schemeClr val="tx1"/>
              </a:solidFill>
            </a:endParaRPr>
          </a:p>
        </p:txBody>
      </p:sp>
      <p:sp>
        <p:nvSpPr>
          <p:cNvPr id="22" name="Marcador de Posição do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Marcador de Posição do Número do Diapositivo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8BB789-D747-EA4C-AE09-9C6619A19B5C}" type="slidenum">
              <a:rPr lang="en-US" smtClean="0"/>
              <a:pPr/>
              <a:t>‹#›</a:t>
            </a:fld>
            <a:endParaRPr lang="en-US" dirty="0"/>
          </a:p>
        </p:txBody>
      </p:sp>
      <p:pic>
        <p:nvPicPr>
          <p:cNvPr id="11" name="Imagem 10"/>
          <p:cNvPicPr/>
          <p:nvPr userDrawn="1"/>
        </p:nvPicPr>
        <p:blipFill rotWithShape="1">
          <a:blip r:embed="rId14">
            <a:extLst>
              <a:ext uri="{28A0092B-C50C-407E-A947-70E740481C1C}">
                <a14:useLocalDpi xmlns:a14="http://schemas.microsoft.com/office/drawing/2010/main" val="0"/>
              </a:ext>
            </a:extLst>
          </a:blip>
          <a:srcRect l="25591" t="29410" r="26772" b="15803"/>
          <a:stretch/>
        </p:blipFill>
        <p:spPr bwMode="auto">
          <a:xfrm>
            <a:off x="136964" y="128058"/>
            <a:ext cx="2130247" cy="1289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52600"/>
            <a:ext cx="7772400" cy="2778759"/>
          </a:xfrm>
        </p:spPr>
        <p:txBody>
          <a:bodyPr>
            <a:normAutofit fontScale="90000"/>
          </a:bodyPr>
          <a:lstStyle/>
          <a:p>
            <a:br>
              <a:rPr lang="pl-PL" dirty="0"/>
            </a:br>
            <a:br>
              <a:rPr lang="pl-PL" dirty="0"/>
            </a:br>
            <a:r>
              <a:rPr lang="en-GB" dirty="0">
                <a:effectLst/>
              </a:rPr>
              <a:t>Digital Discoveries </a:t>
            </a:r>
            <a:br>
              <a:rPr lang="pl-PL" dirty="0">
                <a:effectLst/>
              </a:rPr>
            </a:br>
            <a:r>
              <a:rPr lang="en-GB" dirty="0">
                <a:effectLst/>
              </a:rPr>
              <a:t>in</a:t>
            </a:r>
            <a:r>
              <a:rPr lang="pl-PL" dirty="0">
                <a:effectLst/>
              </a:rPr>
              <a:t> </a:t>
            </a:r>
            <a:r>
              <a:rPr lang="pl-PL" dirty="0" err="1"/>
              <a:t>Lisbon</a:t>
            </a:r>
            <a:r>
              <a:rPr lang="pl-PL" dirty="0"/>
              <a:t> with </a:t>
            </a:r>
            <a:r>
              <a:rPr lang="pl-PL" dirty="0" err="1"/>
              <a:t>Grandma</a:t>
            </a:r>
            <a:br>
              <a:rPr lang="pl-PL" dirty="0"/>
            </a:br>
            <a:r>
              <a:rPr lang="pl-PL" dirty="0"/>
              <a:t>Lizbona z babcią</a:t>
            </a:r>
            <a:br>
              <a:rPr lang="pl-PL" dirty="0"/>
            </a:br>
            <a:endParaRPr lang="pt-PT" dirty="0"/>
          </a:p>
        </p:txBody>
      </p:sp>
      <p:sp>
        <p:nvSpPr>
          <p:cNvPr id="3" name="Subtítulo 2"/>
          <p:cNvSpPr>
            <a:spLocks noGrp="1"/>
          </p:cNvSpPr>
          <p:nvPr>
            <p:ph type="subTitle" idx="1"/>
          </p:nvPr>
        </p:nvSpPr>
        <p:spPr/>
        <p:txBody>
          <a:bodyPr>
            <a:normAutofit fontScale="85000" lnSpcReduction="20000"/>
          </a:bodyPr>
          <a:lstStyle/>
          <a:p>
            <a:r>
              <a:rPr lang="pl-PL" b="1" dirty="0" err="1">
                <a:latin typeface="+mj-lt"/>
              </a:rPr>
              <a:t>Lisbon</a:t>
            </a:r>
            <a:r>
              <a:rPr lang="pl-PL" b="1" dirty="0">
                <a:latin typeface="+mj-lt"/>
              </a:rPr>
              <a:t>, May 2018</a:t>
            </a:r>
          </a:p>
          <a:p>
            <a:r>
              <a:rPr lang="pl-PL" b="1" dirty="0">
                <a:latin typeface="+mj-lt"/>
              </a:rPr>
              <a:t>Lizbona, Maj 2018</a:t>
            </a:r>
            <a:endParaRPr lang="pt-PT" b="1" dirty="0">
              <a:latin typeface="+mj-lt"/>
            </a:endParaRPr>
          </a:p>
        </p:txBody>
      </p:sp>
      <p:pic>
        <p:nvPicPr>
          <p:cNvPr id="1026" name="Picture 2" descr="C:\Users\Eduardo Fernandes\Google Drive\Eduardo Maia Fernandes\Disseminação\LogosBeneficairesErasmus+\right\LogosBeneficairesErasmus+RIGHT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78" y="6132951"/>
            <a:ext cx="2793601" cy="57339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026979" y="6050316"/>
            <a:ext cx="6117021" cy="738664"/>
          </a:xfrm>
          <a:prstGeom prst="rect">
            <a:avLst/>
          </a:prstGeom>
          <a:noFill/>
        </p:spPr>
        <p:txBody>
          <a:bodyPr wrap="square" rtlCol="0">
            <a:spAutoFit/>
          </a:bodyPr>
          <a:lstStyle/>
          <a:p>
            <a:r>
              <a:rPr lang="en-GB" sz="1400" dirty="0"/>
              <a:t>This project has been funded with support from the European Commission. This publication only reflects the views the author, and the Commission cannot be held responsible for any use which may be made of the information contained therein.</a:t>
            </a:r>
            <a:endParaRPr lang="pt-PT" sz="1400" dirty="0"/>
          </a:p>
        </p:txBody>
      </p:sp>
    </p:spTree>
    <p:extLst>
      <p:ext uri="{BB962C8B-B14F-4D97-AF65-F5344CB8AC3E}">
        <p14:creationId xmlns:p14="http://schemas.microsoft.com/office/powerpoint/2010/main" val="361783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DDF659A9-5901-4F3C-826A-291F3E2EB79F}"/>
              </a:ext>
            </a:extLst>
          </p:cNvPr>
          <p:cNvPicPr>
            <a:picLocks noGrp="1" noChangeAspect="1"/>
          </p:cNvPicPr>
          <p:nvPr>
            <p:ph idx="1"/>
          </p:nvPr>
        </p:nvPicPr>
        <p:blipFill>
          <a:blip r:embed="rId2"/>
          <a:stretch>
            <a:fillRect/>
          </a:stretch>
        </p:blipFill>
        <p:spPr>
          <a:xfrm>
            <a:off x="1476375" y="1937544"/>
            <a:ext cx="6191250" cy="3613150"/>
          </a:xfrm>
        </p:spPr>
      </p:pic>
      <p:sp>
        <p:nvSpPr>
          <p:cNvPr id="3" name="Título 2"/>
          <p:cNvSpPr>
            <a:spLocks noGrp="1"/>
          </p:cNvSpPr>
          <p:nvPr>
            <p:ph type="title"/>
          </p:nvPr>
        </p:nvSpPr>
        <p:spPr/>
        <p:txBody>
          <a:bodyPr/>
          <a:lstStyle/>
          <a:p>
            <a:br>
              <a:rPr lang="pl-PL" dirty="0"/>
            </a:br>
            <a:br>
              <a:rPr lang="pl-PL" dirty="0"/>
            </a:br>
            <a:r>
              <a:rPr lang="pl-PL" dirty="0"/>
              <a:t>The </a:t>
            </a:r>
            <a:r>
              <a:rPr lang="pl-PL" dirty="0" err="1"/>
              <a:t>best</a:t>
            </a:r>
            <a:r>
              <a:rPr lang="pl-PL" dirty="0"/>
              <a:t> </a:t>
            </a:r>
            <a:r>
              <a:rPr lang="pl-PL" dirty="0" err="1"/>
              <a:t>guide</a:t>
            </a:r>
            <a:br>
              <a:rPr lang="pl-PL" dirty="0"/>
            </a:br>
            <a:r>
              <a:rPr lang="pl-PL" dirty="0"/>
              <a:t>Najlepszy przewodnik</a:t>
            </a:r>
            <a:br>
              <a:rPr lang="pl-PL" dirty="0"/>
            </a:br>
            <a:br>
              <a:rPr lang="pl-PL" dirty="0"/>
            </a:br>
            <a:endParaRPr lang="pt-PT" dirty="0"/>
          </a:p>
        </p:txBody>
      </p:sp>
    </p:spTree>
    <p:extLst>
      <p:ext uri="{BB962C8B-B14F-4D97-AF65-F5344CB8AC3E}">
        <p14:creationId xmlns:p14="http://schemas.microsoft.com/office/powerpoint/2010/main" val="166676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D27024E0-2969-4176-82B1-7B04FF4A10BF}"/>
              </a:ext>
            </a:extLst>
          </p:cNvPr>
          <p:cNvPicPr>
            <a:picLocks noGrp="1" noChangeAspect="1"/>
          </p:cNvPicPr>
          <p:nvPr>
            <p:ph idx="1"/>
          </p:nvPr>
        </p:nvPicPr>
        <p:blipFill>
          <a:blip r:embed="rId2"/>
          <a:stretch>
            <a:fillRect/>
          </a:stretch>
        </p:blipFill>
        <p:spPr>
          <a:xfrm>
            <a:off x="1758332" y="1481138"/>
            <a:ext cx="5627336" cy="4525962"/>
          </a:xfrm>
        </p:spPr>
      </p:pic>
      <p:sp>
        <p:nvSpPr>
          <p:cNvPr id="3" name="Tytuł 2">
            <a:extLst>
              <a:ext uri="{FF2B5EF4-FFF2-40B4-BE49-F238E27FC236}">
                <a16:creationId xmlns:a16="http://schemas.microsoft.com/office/drawing/2014/main" id="{1CDC7A35-10A3-4072-B095-35CBFE6FD020}"/>
              </a:ext>
            </a:extLst>
          </p:cNvPr>
          <p:cNvSpPr>
            <a:spLocks noGrp="1"/>
          </p:cNvSpPr>
          <p:nvPr>
            <p:ph type="title"/>
          </p:nvPr>
        </p:nvSpPr>
        <p:spPr/>
        <p:txBody>
          <a:bodyPr/>
          <a:lstStyle/>
          <a:p>
            <a:r>
              <a:rPr lang="pl-PL" dirty="0"/>
              <a:t>Start from Uber</a:t>
            </a:r>
            <a:br>
              <a:rPr lang="pl-PL" dirty="0"/>
            </a:br>
            <a:r>
              <a:rPr lang="pl-PL" dirty="0"/>
              <a:t>Zacznijmy od Ubera</a:t>
            </a:r>
          </a:p>
        </p:txBody>
      </p:sp>
    </p:spTree>
    <p:extLst>
      <p:ext uri="{BB962C8B-B14F-4D97-AF65-F5344CB8AC3E}">
        <p14:creationId xmlns:p14="http://schemas.microsoft.com/office/powerpoint/2010/main" val="183541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F0E27FBE-85A1-4EF1-B489-5445F0173F9C}"/>
              </a:ext>
            </a:extLst>
          </p:cNvPr>
          <p:cNvPicPr>
            <a:picLocks noGrp="1" noChangeAspect="1"/>
          </p:cNvPicPr>
          <p:nvPr>
            <p:ph idx="1"/>
          </p:nvPr>
        </p:nvPicPr>
        <p:blipFill>
          <a:blip r:embed="rId2"/>
          <a:stretch>
            <a:fillRect/>
          </a:stretch>
        </p:blipFill>
        <p:spPr>
          <a:xfrm>
            <a:off x="457200" y="1740486"/>
            <a:ext cx="8229600" cy="4007266"/>
          </a:xfrm>
        </p:spPr>
      </p:pic>
      <p:sp>
        <p:nvSpPr>
          <p:cNvPr id="3" name="Tytuł 2">
            <a:extLst>
              <a:ext uri="{FF2B5EF4-FFF2-40B4-BE49-F238E27FC236}">
                <a16:creationId xmlns:a16="http://schemas.microsoft.com/office/drawing/2014/main" id="{EA60FF76-FE61-4FEA-894D-636A17EA86CF}"/>
              </a:ext>
            </a:extLst>
          </p:cNvPr>
          <p:cNvSpPr>
            <a:spLocks noGrp="1"/>
          </p:cNvSpPr>
          <p:nvPr>
            <p:ph type="title"/>
          </p:nvPr>
        </p:nvSpPr>
        <p:spPr/>
        <p:txBody>
          <a:bodyPr/>
          <a:lstStyle/>
          <a:p>
            <a:r>
              <a:rPr lang="pl-PL" b="0" dirty="0" err="1">
                <a:effectLst/>
              </a:rPr>
              <a:t>Oceanário</a:t>
            </a:r>
            <a:r>
              <a:rPr lang="pl-PL" b="0" dirty="0">
                <a:effectLst/>
              </a:rPr>
              <a:t> de </a:t>
            </a:r>
            <a:r>
              <a:rPr lang="pl-PL" b="0" dirty="0" err="1">
                <a:effectLst/>
              </a:rPr>
              <a:t>Lisboa</a:t>
            </a:r>
            <a:br>
              <a:rPr lang="pl-PL" b="0" dirty="0">
                <a:effectLst/>
              </a:rPr>
            </a:br>
            <a:r>
              <a:rPr lang="pl-PL" b="0" dirty="0">
                <a:effectLst/>
              </a:rPr>
              <a:t>Oceanarium w Lizbonie</a:t>
            </a:r>
            <a:endParaRPr lang="pl-PL" dirty="0"/>
          </a:p>
        </p:txBody>
      </p:sp>
    </p:spTree>
    <p:extLst>
      <p:ext uri="{BB962C8B-B14F-4D97-AF65-F5344CB8AC3E}">
        <p14:creationId xmlns:p14="http://schemas.microsoft.com/office/powerpoint/2010/main" val="240993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7B780EC2-4BB1-4A85-A2B0-BD56EB4E9EFF}"/>
              </a:ext>
            </a:extLst>
          </p:cNvPr>
          <p:cNvPicPr>
            <a:picLocks noGrp="1" noChangeAspect="1"/>
          </p:cNvPicPr>
          <p:nvPr>
            <p:ph idx="1"/>
          </p:nvPr>
        </p:nvPicPr>
        <p:blipFill>
          <a:blip r:embed="rId2"/>
          <a:stretch>
            <a:fillRect/>
          </a:stretch>
        </p:blipFill>
        <p:spPr>
          <a:xfrm>
            <a:off x="1732572" y="1481138"/>
            <a:ext cx="5678855" cy="4525962"/>
          </a:xfrm>
        </p:spPr>
      </p:pic>
      <p:sp>
        <p:nvSpPr>
          <p:cNvPr id="3" name="Tytuł 2">
            <a:extLst>
              <a:ext uri="{FF2B5EF4-FFF2-40B4-BE49-F238E27FC236}">
                <a16:creationId xmlns:a16="http://schemas.microsoft.com/office/drawing/2014/main" id="{F39AC4E1-027A-46F0-BA75-B69EFA09BBA2}"/>
              </a:ext>
            </a:extLst>
          </p:cNvPr>
          <p:cNvSpPr>
            <a:spLocks noGrp="1"/>
          </p:cNvSpPr>
          <p:nvPr>
            <p:ph type="title"/>
          </p:nvPr>
        </p:nvSpPr>
        <p:spPr/>
        <p:txBody>
          <a:bodyPr/>
          <a:lstStyle/>
          <a:p>
            <a:r>
              <a:rPr lang="pl-PL" dirty="0" err="1"/>
              <a:t>Tickets</a:t>
            </a:r>
            <a:br>
              <a:rPr lang="pl-PL" dirty="0"/>
            </a:br>
            <a:r>
              <a:rPr lang="pl-PL" dirty="0"/>
              <a:t>Bilety</a:t>
            </a:r>
          </a:p>
        </p:txBody>
      </p:sp>
    </p:spTree>
    <p:extLst>
      <p:ext uri="{BB962C8B-B14F-4D97-AF65-F5344CB8AC3E}">
        <p14:creationId xmlns:p14="http://schemas.microsoft.com/office/powerpoint/2010/main" val="4183435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fluência">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fluê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TotalTime>
  <Words>56</Words>
  <Application>Microsoft Office PowerPoint</Application>
  <PresentationFormat>Pokaz na ekranie (4:3)</PresentationFormat>
  <Paragraphs>8</Paragraphs>
  <Slides>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vt:i4>
      </vt:variant>
    </vt:vector>
  </HeadingPairs>
  <TitlesOfParts>
    <vt:vector size="12" baseType="lpstr">
      <vt:lpstr>Arial</vt:lpstr>
      <vt:lpstr>Calibri</vt:lpstr>
      <vt:lpstr>Times New Roman</vt:lpstr>
      <vt:lpstr>Verdana</vt:lpstr>
      <vt:lpstr>Wingdings 2</vt:lpstr>
      <vt:lpstr>Wingdings 3</vt:lpstr>
      <vt:lpstr>Confluência</vt:lpstr>
      <vt:lpstr>  Digital Discoveries  in Lisbon with Grandma Lizbona z babcią </vt:lpstr>
      <vt:lpstr>  The best guide Najlepszy przewodnik  </vt:lpstr>
      <vt:lpstr>Start from Uber Zacznijmy od Ubera</vt:lpstr>
      <vt:lpstr>Oceanário de Lisboa Oceanarium w Lizbonie</vt:lpstr>
      <vt:lpstr>Tickets Bilety</vt:lpstr>
    </vt:vector>
  </TitlesOfParts>
  <Company>Klapt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Carlota Flieg</dc:creator>
  <cp:lastModifiedBy>Anna Grabowska</cp:lastModifiedBy>
  <cp:revision>21</cp:revision>
  <dcterms:created xsi:type="dcterms:W3CDTF">2015-11-11T12:31:20Z</dcterms:created>
  <dcterms:modified xsi:type="dcterms:W3CDTF">2018-02-17T08:17:05Z</dcterms:modified>
</cp:coreProperties>
</file>