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handoutMasterIdLst>
    <p:handoutMasterId r:id="rId8"/>
  </p:handout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340" y="3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8A0E6A-640C-4CEA-BCB3-9009435CAC46}" type="datetimeFigureOut">
              <a:rPr lang="pt-PT" smtClean="0"/>
              <a:t>25/05/2018</a:t>
            </a:fld>
            <a:endParaRPr lang="pt-PT"/>
          </a:p>
        </p:txBody>
      </p:sp>
      <p:sp>
        <p:nvSpPr>
          <p:cNvPr id="4" name="Marcador de Posição do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8E14D6-93B1-44CF-BB23-8B0BA173E0E9}" type="slidenum">
              <a:rPr lang="pt-PT" smtClean="0"/>
              <a:t>‹#›</a:t>
            </a:fld>
            <a:endParaRPr lang="pt-PT"/>
          </a:p>
        </p:txBody>
      </p:sp>
    </p:spTree>
    <p:extLst>
      <p:ext uri="{BB962C8B-B14F-4D97-AF65-F5344CB8AC3E}">
        <p14:creationId xmlns:p14="http://schemas.microsoft.com/office/powerpoint/2010/main" val="12039895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10" name="Triângulo rec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ítulo 8"/>
          <p:cNvSpPr>
            <a:spLocks noGrp="1"/>
          </p:cNvSpPr>
          <p:nvPr>
            <p:ph type="ctrTitle" hasCustomPrompt="1"/>
          </p:nvPr>
        </p:nvSpPr>
        <p:spPr>
          <a:xfrm>
            <a:off x="685800" y="1752601"/>
            <a:ext cx="7772400" cy="2330668"/>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GB" noProof="0" dirty="0"/>
              <a:t>Be Smart – Strategic Partnership for Digitally Excluded</a:t>
            </a:r>
          </a:p>
        </p:txBody>
      </p:sp>
      <p:sp>
        <p:nvSpPr>
          <p:cNvPr id="17" name="Subtítulo 16"/>
          <p:cNvSpPr>
            <a:spLocks noGrp="1"/>
          </p:cNvSpPr>
          <p:nvPr>
            <p:ph type="subTitle" idx="1"/>
          </p:nvPr>
        </p:nvSpPr>
        <p:spPr>
          <a:xfrm>
            <a:off x="685800" y="4083269"/>
            <a:ext cx="7772400" cy="728042"/>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PT" dirty="0"/>
              <a:t>Faça clique para editar o estilo</a:t>
            </a:r>
            <a:endParaRPr kumimoji="0" lang="en-US" dirty="0"/>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exão recta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Marcador de Posição da Data 29"/>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5/25/2018</a:t>
            </a:fld>
            <a:endParaRPr lang="en-US" dirty="0">
              <a:solidFill>
                <a:srgbClr val="FFFFFF"/>
              </a:solidFill>
            </a:endParaRPr>
          </a:p>
        </p:txBody>
      </p:sp>
      <p:sp>
        <p:nvSpPr>
          <p:cNvPr id="19" name="Marcador de Posição do Rodapé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Marcador de Posição do Número do Diapositivo 26"/>
          <p:cNvSpPr>
            <a:spLocks noGrp="1"/>
          </p:cNvSpPr>
          <p:nvPr>
            <p:ph type="sldNum" sz="quarter" idx="12"/>
          </p:nvPr>
        </p:nvSpPr>
        <p:spPr/>
        <p:txBody>
          <a:bodyPr/>
          <a:lstStyle>
            <a:lvl1pPr>
              <a:defRPr>
                <a:solidFill>
                  <a:srgbClr val="FFFFFF"/>
                </a:solidFill>
              </a:defRPr>
            </a:lvl1pPr>
            <a:extLst/>
          </a:lstStyle>
          <a:p>
            <a:fld id="{F58BB789-D747-EA4C-AE09-9C6619A19B5C}" type="slidenum">
              <a:rPr lang="en-US" smtClean="0"/>
              <a:pPr/>
              <a:t>‹#›</a:t>
            </a:fld>
            <a:endParaRPr lang="en-US" dirty="0"/>
          </a:p>
        </p:txBody>
      </p:sp>
      <p:pic>
        <p:nvPicPr>
          <p:cNvPr id="13" name="Imagem 12"/>
          <p:cNvPicPr/>
          <p:nvPr userDrawn="1"/>
        </p:nvPicPr>
        <p:blipFill rotWithShape="1">
          <a:blip r:embed="rId3">
            <a:extLst>
              <a:ext uri="{28A0092B-C50C-407E-A947-70E740481C1C}">
                <a14:useLocalDpi xmlns:a14="http://schemas.microsoft.com/office/drawing/2010/main" val="0"/>
              </a:ext>
            </a:extLst>
          </a:blip>
          <a:srcRect l="25591" t="29410" r="26772" b="15803"/>
          <a:stretch/>
        </p:blipFill>
        <p:spPr bwMode="auto">
          <a:xfrm>
            <a:off x="136964" y="128058"/>
            <a:ext cx="2130247" cy="12895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a:t>Clique para editar o estilo</a:t>
            </a:r>
            <a:endParaRPr kumimoji="0" lang="en-US"/>
          </a:p>
        </p:txBody>
      </p:sp>
      <p:sp>
        <p:nvSpPr>
          <p:cNvPr id="3" name="Marcador de Posição de Texto Vertical 2"/>
          <p:cNvSpPr>
            <a:spLocks noGrp="1"/>
          </p:cNvSpPr>
          <p:nvPr>
            <p:ph type="body" orient="vert" idx="1"/>
          </p:nvPr>
        </p:nvSpPr>
        <p:spPr>
          <a:xfrm>
            <a:off x="457200" y="1481329"/>
            <a:ext cx="8229600" cy="4386071"/>
          </a:xfrm>
        </p:spPr>
        <p:txBody>
          <a:bodyPr vert="eaVer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4" name="Marcador de Posição da Data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5/25/2018</a:t>
            </a:fld>
            <a:endParaRPr lang="en-US"/>
          </a:p>
        </p:txBody>
      </p:sp>
      <p:sp>
        <p:nvSpPr>
          <p:cNvPr id="5" name="Marcador de Posição do Rodapé 4"/>
          <p:cNvSpPr>
            <a:spLocks noGrp="1"/>
          </p:cNvSpPr>
          <p:nvPr>
            <p:ph type="ftr" sz="quarter" idx="11"/>
          </p:nvPr>
        </p:nvSpPr>
        <p:spPr/>
        <p:txBody>
          <a:bodyPr/>
          <a:lstStyle/>
          <a:p>
            <a:endParaRPr kumimoji="0" lang="en-US"/>
          </a:p>
        </p:txBody>
      </p:sp>
      <p:sp>
        <p:nvSpPr>
          <p:cNvPr id="6" name="Marcador de Posição do Número do Diapositivo 5"/>
          <p:cNvSpPr>
            <a:spLocks noGrp="1"/>
          </p:cNvSpPr>
          <p:nvPr>
            <p:ph type="sldNum" sz="quarter" idx="12"/>
          </p:nvPr>
        </p:nvSpPr>
        <p:spPr/>
        <p:txBody>
          <a:bodyPr/>
          <a:lstStyle/>
          <a:p>
            <a:fld id="{F58BB789-D747-EA4C-AE09-9C6619A19B5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p>
            <a:r>
              <a:rPr kumimoji="0" lang="pt-PT"/>
              <a:t>Clique para editar o estilo</a:t>
            </a:r>
            <a:endParaRPr kumimoji="0" lang="en-US"/>
          </a:p>
        </p:txBody>
      </p:sp>
      <p:sp>
        <p:nvSpPr>
          <p:cNvPr id="3" name="Marcador de Posição de Texto Vertical 2"/>
          <p:cNvSpPr>
            <a:spLocks noGrp="1"/>
          </p:cNvSpPr>
          <p:nvPr>
            <p:ph type="body" orient="vert" idx="1"/>
          </p:nvPr>
        </p:nvSpPr>
        <p:spPr>
          <a:xfrm>
            <a:off x="457200" y="274641"/>
            <a:ext cx="6324600" cy="5592760"/>
          </a:xfrm>
        </p:spPr>
        <p:txBody>
          <a:bodyPr vert="eaVer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4" name="Marcador de Posição da Data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5/25/2018</a:t>
            </a:fld>
            <a:endParaRPr lang="en-US"/>
          </a:p>
        </p:txBody>
      </p:sp>
      <p:sp>
        <p:nvSpPr>
          <p:cNvPr id="5" name="Marcador de Posição do Rodapé 4"/>
          <p:cNvSpPr>
            <a:spLocks noGrp="1"/>
          </p:cNvSpPr>
          <p:nvPr>
            <p:ph type="ftr" sz="quarter" idx="11"/>
          </p:nvPr>
        </p:nvSpPr>
        <p:spPr/>
        <p:txBody>
          <a:bodyPr/>
          <a:lstStyle/>
          <a:p>
            <a:endParaRPr kumimoji="0" lang="en-US"/>
          </a:p>
        </p:txBody>
      </p:sp>
      <p:sp>
        <p:nvSpPr>
          <p:cNvPr id="6" name="Marcador de Posição do Número do Diapositivo 5"/>
          <p:cNvSpPr>
            <a:spLocks noGrp="1"/>
          </p:cNvSpPr>
          <p:nvPr>
            <p:ph type="sldNum" sz="quarter" idx="12"/>
          </p:nvPr>
        </p:nvSpPr>
        <p:spPr/>
        <p:txBody>
          <a:bodyPr/>
          <a:lstStyle/>
          <a:p>
            <a:fld id="{F58BB789-D747-EA4C-AE09-9C6619A19B5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4" name="Marcador de Posição da Data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5/25/2018</a:t>
            </a:fld>
            <a:endParaRPr lang="en-US"/>
          </a:p>
        </p:txBody>
      </p:sp>
      <p:sp>
        <p:nvSpPr>
          <p:cNvPr id="5" name="Marcador de Posição do Rodapé 4"/>
          <p:cNvSpPr>
            <a:spLocks noGrp="1"/>
          </p:cNvSpPr>
          <p:nvPr>
            <p:ph type="ftr" sz="quarter" idx="11"/>
          </p:nvPr>
        </p:nvSpPr>
        <p:spPr/>
        <p:txBody>
          <a:bodyPr/>
          <a:lstStyle/>
          <a:p>
            <a:endParaRPr kumimoji="0" lang="en-US"/>
          </a:p>
        </p:txBody>
      </p:sp>
      <p:sp>
        <p:nvSpPr>
          <p:cNvPr id="6" name="Marcador de Posição do Número do Diapositivo 5"/>
          <p:cNvSpPr>
            <a:spLocks noGrp="1"/>
          </p:cNvSpPr>
          <p:nvPr>
            <p:ph type="sldNum" sz="quarter" idx="12"/>
          </p:nvPr>
        </p:nvSpPr>
        <p:spPr/>
        <p:txBody>
          <a:bodyPr/>
          <a:lstStyle/>
          <a:p>
            <a:fld id="{F58BB789-D747-EA4C-AE09-9C6619A19B5C}" type="slidenum">
              <a:rPr lang="en-US" smtClean="0"/>
              <a:pPr/>
              <a:t>‹#›</a:t>
            </a:fld>
            <a:endParaRPr lang="en-US" dirty="0"/>
          </a:p>
        </p:txBody>
      </p:sp>
      <p:sp>
        <p:nvSpPr>
          <p:cNvPr id="7" name="Título 6"/>
          <p:cNvSpPr>
            <a:spLocks noGrp="1"/>
          </p:cNvSpPr>
          <p:nvPr>
            <p:ph type="title"/>
          </p:nvPr>
        </p:nvSpPr>
        <p:spPr/>
        <p:txBody>
          <a:bodyPr rtlCol="0">
            <a:noAutofit/>
          </a:bodyPr>
          <a:lstStyle>
            <a:lvl1pPr>
              <a:defRPr sz="4000" baseline="0"/>
            </a:lvl1pPr>
            <a:extLst/>
          </a:lstStyle>
          <a:p>
            <a:endParaRPr kumimoji="0"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PT"/>
              <a:t>Clique para editar o estilo</a:t>
            </a:r>
            <a:endParaRPr kumimoji="0" lang="en-US"/>
          </a:p>
        </p:txBody>
      </p:sp>
      <p:sp>
        <p:nvSpPr>
          <p:cNvPr id="3" name="Marcador de Posição do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PT"/>
              <a:t>Clique para editar os estilos</a:t>
            </a:r>
          </a:p>
        </p:txBody>
      </p:sp>
      <p:sp>
        <p:nvSpPr>
          <p:cNvPr id="4" name="Marcador de Posição da Data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5/25/2018</a:t>
            </a:fld>
            <a:endParaRPr lang="en-US"/>
          </a:p>
        </p:txBody>
      </p:sp>
      <p:sp>
        <p:nvSpPr>
          <p:cNvPr id="5" name="Marcador de Posição do Rodapé 4"/>
          <p:cNvSpPr>
            <a:spLocks noGrp="1"/>
          </p:cNvSpPr>
          <p:nvPr>
            <p:ph type="ftr" sz="quarter" idx="11"/>
          </p:nvPr>
        </p:nvSpPr>
        <p:spPr/>
        <p:txBody>
          <a:bodyPr/>
          <a:lstStyle/>
          <a:p>
            <a:endParaRPr kumimoji="0" lang="en-US"/>
          </a:p>
        </p:txBody>
      </p:sp>
      <p:sp>
        <p:nvSpPr>
          <p:cNvPr id="6" name="Marcador de Posição do Número do Diapositivo 5"/>
          <p:cNvSpPr>
            <a:spLocks noGrp="1"/>
          </p:cNvSpPr>
          <p:nvPr>
            <p:ph type="sldNum" sz="quarter" idx="12"/>
          </p:nvPr>
        </p:nvSpPr>
        <p:spPr/>
        <p:txBody>
          <a:bodyPr/>
          <a:lstStyle/>
          <a:p>
            <a:fld id="{F58BB789-D747-EA4C-AE09-9C6619A19B5C}" type="slidenum">
              <a:rPr lang="en-US" smtClean="0"/>
              <a:pPr/>
              <a:t>‹#›</a:t>
            </a:fld>
            <a:endParaRPr lang="en-US" dirty="0"/>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bg>
      <p:bgRef idx="1002">
        <a:schemeClr val="bg1"/>
      </p:bgRef>
    </p:bg>
    <p:spTree>
      <p:nvGrpSpPr>
        <p:cNvPr id="1" name=""/>
        <p:cNvGrpSpPr/>
        <p:nvPr/>
      </p:nvGrpSpPr>
      <p:grpSpPr>
        <a:xfrm>
          <a:off x="0" y="0"/>
          <a:ext cx="0" cy="0"/>
          <a:chOff x="0" y="0"/>
          <a:chExt cx="0" cy="0"/>
        </a:xfrm>
      </p:grpSpPr>
      <p:sp>
        <p:nvSpPr>
          <p:cNvPr id="3" name="Marcador de Posição de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4" name="Marcador de Posição de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5" name="Marcador de Posição da Data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5/25/2018</a:t>
            </a:fld>
            <a:endParaRPr lang="en-US"/>
          </a:p>
        </p:txBody>
      </p:sp>
      <p:sp>
        <p:nvSpPr>
          <p:cNvPr id="6" name="Marcador de Posição do Rodapé 5"/>
          <p:cNvSpPr>
            <a:spLocks noGrp="1"/>
          </p:cNvSpPr>
          <p:nvPr>
            <p:ph type="ftr" sz="quarter" idx="11"/>
          </p:nvPr>
        </p:nvSpPr>
        <p:spPr/>
        <p:txBody>
          <a:bodyPr/>
          <a:lstStyle/>
          <a:p>
            <a:endParaRPr kumimoji="0" lang="en-US"/>
          </a:p>
        </p:txBody>
      </p:sp>
      <p:sp>
        <p:nvSpPr>
          <p:cNvPr id="7" name="Marcador de Posição do Número do Diapositivo 6"/>
          <p:cNvSpPr>
            <a:spLocks noGrp="1"/>
          </p:cNvSpPr>
          <p:nvPr>
            <p:ph type="sldNum" sz="quarter" idx="12"/>
          </p:nvPr>
        </p:nvSpPr>
        <p:spPr/>
        <p:txBody>
          <a:bodyPr/>
          <a:lstStyle/>
          <a:p>
            <a:fld id="{F58BB789-D747-EA4C-AE09-9C6619A19B5C}" type="slidenum">
              <a:rPr lang="en-US" smtClean="0"/>
              <a:pPr/>
              <a:t>‹#›</a:t>
            </a:fld>
            <a:endParaRPr lang="en-US" dirty="0"/>
          </a:p>
        </p:txBody>
      </p:sp>
      <p:sp>
        <p:nvSpPr>
          <p:cNvPr id="8" name="Título 7"/>
          <p:cNvSpPr>
            <a:spLocks noGrp="1"/>
          </p:cNvSpPr>
          <p:nvPr>
            <p:ph type="title"/>
          </p:nvPr>
        </p:nvSpPr>
        <p:spPr/>
        <p:txBody>
          <a:bodyPr rtlCol="0"/>
          <a:lstStyle/>
          <a:p>
            <a:r>
              <a:rPr kumimoji="0" lang="pt-PT"/>
              <a:t>Clique para editar o estilo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PT"/>
              <a:t>Clique para editar o estilo</a:t>
            </a:r>
            <a:endParaRPr kumimoji="0" lang="en-US"/>
          </a:p>
        </p:txBody>
      </p:sp>
      <p:sp>
        <p:nvSpPr>
          <p:cNvPr id="3" name="Marcador de Posição do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PT"/>
              <a:t>Clique para editar os estilos</a:t>
            </a:r>
          </a:p>
        </p:txBody>
      </p:sp>
      <p:sp>
        <p:nvSpPr>
          <p:cNvPr id="4" name="Marcador de Posição do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PT"/>
              <a:t>Clique para editar os estilos</a:t>
            </a:r>
          </a:p>
        </p:txBody>
      </p:sp>
      <p:sp>
        <p:nvSpPr>
          <p:cNvPr id="5" name="Marcador de Posição de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6" name="Marcador de Posição de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7" name="Marcador de Posição da Data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5/25/2018</a:t>
            </a:fld>
            <a:endParaRPr lang="en-US"/>
          </a:p>
        </p:txBody>
      </p:sp>
      <p:sp>
        <p:nvSpPr>
          <p:cNvPr id="8" name="Marcador de Posição do Rodapé 7"/>
          <p:cNvSpPr>
            <a:spLocks noGrp="1"/>
          </p:cNvSpPr>
          <p:nvPr>
            <p:ph type="ftr" sz="quarter" idx="11"/>
          </p:nvPr>
        </p:nvSpPr>
        <p:spPr/>
        <p:txBody>
          <a:bodyPr/>
          <a:lstStyle/>
          <a:p>
            <a:endParaRPr kumimoji="0" lang="en-US"/>
          </a:p>
        </p:txBody>
      </p:sp>
      <p:sp>
        <p:nvSpPr>
          <p:cNvPr id="9" name="Marcador de Posição do Número do Diapositivo 8"/>
          <p:cNvSpPr>
            <a:spLocks noGrp="1"/>
          </p:cNvSpPr>
          <p:nvPr>
            <p:ph type="sldNum" sz="quarter" idx="12"/>
          </p:nvPr>
        </p:nvSpPr>
        <p:spPr/>
        <p:txBody>
          <a:bodyPr/>
          <a:lstStyle/>
          <a:p>
            <a:fld id="{F58BB789-D747-EA4C-AE09-9C6619A19B5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bg>
      <p:bgRef idx="1002">
        <a:schemeClr val="bg1"/>
      </p:bgRef>
    </p:bg>
    <p:spTree>
      <p:nvGrpSpPr>
        <p:cNvPr id="1" name=""/>
        <p:cNvGrpSpPr/>
        <p:nvPr/>
      </p:nvGrpSpPr>
      <p:grpSpPr>
        <a:xfrm>
          <a:off x="0" y="0"/>
          <a:ext cx="0" cy="0"/>
          <a:chOff x="0" y="0"/>
          <a:chExt cx="0" cy="0"/>
        </a:xfrm>
      </p:grpSpPr>
      <p:sp>
        <p:nvSpPr>
          <p:cNvPr id="3" name="Marcador de Posição da Data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5/25/2018</a:t>
            </a:fld>
            <a:endParaRPr lang="en-US"/>
          </a:p>
        </p:txBody>
      </p:sp>
      <p:sp>
        <p:nvSpPr>
          <p:cNvPr id="4" name="Marcador de Posição do Rodapé 3"/>
          <p:cNvSpPr>
            <a:spLocks noGrp="1"/>
          </p:cNvSpPr>
          <p:nvPr>
            <p:ph type="ftr" sz="quarter" idx="11"/>
          </p:nvPr>
        </p:nvSpPr>
        <p:spPr/>
        <p:txBody>
          <a:bodyPr/>
          <a:lstStyle/>
          <a:p>
            <a:endParaRPr kumimoji="0" lang="en-US"/>
          </a:p>
        </p:txBody>
      </p:sp>
      <p:sp>
        <p:nvSpPr>
          <p:cNvPr id="5" name="Marcador de Posição do Número do Diapositivo 4"/>
          <p:cNvSpPr>
            <a:spLocks noGrp="1"/>
          </p:cNvSpPr>
          <p:nvPr>
            <p:ph type="sldNum" sz="quarter" idx="12"/>
          </p:nvPr>
        </p:nvSpPr>
        <p:spPr/>
        <p:txBody>
          <a:bodyPr/>
          <a:lstStyle/>
          <a:p>
            <a:fld id="{F58BB789-D747-EA4C-AE09-9C6619A19B5C}" type="slidenum">
              <a:rPr lang="en-US" smtClean="0"/>
              <a:pPr/>
              <a:t>‹#›</a:t>
            </a:fld>
            <a:endParaRPr lang="en-US" dirty="0"/>
          </a:p>
        </p:txBody>
      </p:sp>
      <p:sp>
        <p:nvSpPr>
          <p:cNvPr id="6" name="Título 5"/>
          <p:cNvSpPr>
            <a:spLocks noGrp="1"/>
          </p:cNvSpPr>
          <p:nvPr>
            <p:ph type="title"/>
          </p:nvPr>
        </p:nvSpPr>
        <p:spPr/>
        <p:txBody>
          <a:bodyPr rtlCol="0"/>
          <a:lstStyle/>
          <a:p>
            <a:r>
              <a:rPr kumimoji="0" lang="pt-PT"/>
              <a:t>Clique para editar o estilo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5/25/2018</a:t>
            </a:fld>
            <a:endParaRPr lang="en-US"/>
          </a:p>
        </p:txBody>
      </p:sp>
      <p:sp>
        <p:nvSpPr>
          <p:cNvPr id="3" name="Marcador de Posição do Rodapé 2"/>
          <p:cNvSpPr>
            <a:spLocks noGrp="1"/>
          </p:cNvSpPr>
          <p:nvPr>
            <p:ph type="ftr" sz="quarter" idx="11"/>
          </p:nvPr>
        </p:nvSpPr>
        <p:spPr/>
        <p:txBody>
          <a:bodyPr/>
          <a:lstStyle/>
          <a:p>
            <a:endParaRPr kumimoji="0" lang="en-US"/>
          </a:p>
        </p:txBody>
      </p:sp>
      <p:sp>
        <p:nvSpPr>
          <p:cNvPr id="4" name="Marcador de Posição do Número do Diapositivo 3"/>
          <p:cNvSpPr>
            <a:spLocks noGrp="1"/>
          </p:cNvSpPr>
          <p:nvPr>
            <p:ph type="sldNum" sz="quarter" idx="12"/>
          </p:nvPr>
        </p:nvSpPr>
        <p:spPr/>
        <p:txBody>
          <a:bodyPr/>
          <a:lstStyle/>
          <a:p>
            <a:fld id="{F58BB789-D747-EA4C-AE09-9C6619A19B5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PT"/>
              <a:t>Clique para editar o estilo</a:t>
            </a:r>
            <a:endParaRPr kumimoji="0" lang="en-US"/>
          </a:p>
        </p:txBody>
      </p:sp>
      <p:sp>
        <p:nvSpPr>
          <p:cNvPr id="3" name="Marcador de Posição do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PT"/>
              <a:t>Clique para editar os estilos</a:t>
            </a:r>
          </a:p>
        </p:txBody>
      </p:sp>
      <p:sp>
        <p:nvSpPr>
          <p:cNvPr id="4" name="Marcador de Posição de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5" name="Marcador de Posição da Data 4"/>
          <p:cNvSpPr>
            <a:spLocks noGrp="1"/>
          </p:cNvSpPr>
          <p:nvPr>
            <p:ph type="dt" sz="half" idx="10"/>
          </p:nvPr>
        </p:nvSpPr>
        <p:spPr>
          <a:xfrm>
            <a:off x="6727032" y="6407944"/>
            <a:ext cx="1920240" cy="365760"/>
          </a:xfrm>
        </p:spPr>
        <p:txBody>
          <a:bodyPr/>
          <a:lstStyle/>
          <a:p>
            <a:pPr eaLnBrk="1" latinLnBrk="0" hangingPunct="1"/>
            <a:fld id="{544213AF-26F6-41FA-8D85-E2C5388D6E58}" type="datetimeFigureOut">
              <a:rPr lang="en-US" smtClean="0"/>
              <a:pPr eaLnBrk="1" latinLnBrk="0" hangingPunct="1"/>
              <a:t>5/25/2018</a:t>
            </a:fld>
            <a:endParaRPr lang="en-US"/>
          </a:p>
        </p:txBody>
      </p:sp>
      <p:sp>
        <p:nvSpPr>
          <p:cNvPr id="6" name="Marcador de Posição do Rodapé 5"/>
          <p:cNvSpPr>
            <a:spLocks noGrp="1"/>
          </p:cNvSpPr>
          <p:nvPr>
            <p:ph type="ftr" sz="quarter" idx="11"/>
          </p:nvPr>
        </p:nvSpPr>
        <p:spPr/>
        <p:txBody>
          <a:bodyPr/>
          <a:lstStyle/>
          <a:p>
            <a:endParaRPr kumimoji="0" lang="en-US"/>
          </a:p>
        </p:txBody>
      </p:sp>
      <p:sp>
        <p:nvSpPr>
          <p:cNvPr id="7" name="Marcador de Posição do Número do Diapositivo 6"/>
          <p:cNvSpPr>
            <a:spLocks noGrp="1"/>
          </p:cNvSpPr>
          <p:nvPr>
            <p:ph type="sldNum" sz="quarter" idx="12"/>
          </p:nvPr>
        </p:nvSpPr>
        <p:spPr/>
        <p:txBody>
          <a:bodyPr/>
          <a:lstStyle/>
          <a:p>
            <a:fld id="{F58BB789-D747-EA4C-AE09-9C6619A19B5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Marcador de Posição do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PT"/>
              <a:t>Clique para editar os estilos</a:t>
            </a:r>
          </a:p>
        </p:txBody>
      </p:sp>
      <p:sp>
        <p:nvSpPr>
          <p:cNvPr id="3" name="Marcador de Posição d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PT"/>
              <a:t>Clique no ícone para adicionar uma imagem</a:t>
            </a:r>
            <a:endParaRPr kumimoji="0" lang="en-US" dirty="0"/>
          </a:p>
        </p:txBody>
      </p:sp>
      <p:sp>
        <p:nvSpPr>
          <p:cNvPr id="5" name="Marcador de Posição da Data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5/25/2018</a:t>
            </a:fld>
            <a:endParaRPr lang="en-US">
              <a:solidFill>
                <a:schemeClr val="tx1"/>
              </a:solidFill>
            </a:endParaRPr>
          </a:p>
        </p:txBody>
      </p:sp>
      <p:sp>
        <p:nvSpPr>
          <p:cNvPr id="6" name="Marcador de Posição do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Marcador de Posição do Número do Diapositivo 6"/>
          <p:cNvSpPr>
            <a:spLocks noGrp="1"/>
          </p:cNvSpPr>
          <p:nvPr>
            <p:ph type="sldNum" sz="quarter" idx="12"/>
          </p:nvPr>
        </p:nvSpPr>
        <p:spPr/>
        <p:txBody>
          <a:bodyPr/>
          <a:lstStyle>
            <a:lvl1pPr>
              <a:defRPr>
                <a:solidFill>
                  <a:schemeClr val="tx1"/>
                </a:solidFill>
              </a:defRPr>
            </a:lvl1pPr>
            <a:extLst/>
          </a:lstStyle>
          <a:p>
            <a:fld id="{F58BB789-D747-EA4C-AE09-9C6619A19B5C}" type="slidenum">
              <a:rPr lang="en-US" smtClean="0"/>
              <a:pPr/>
              <a:t>‹#›</a:t>
            </a:fld>
            <a:endParaRPr lang="en-US" dirty="0"/>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PT"/>
              <a:t>Clique para editar o estilo</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ângulo rectângu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exão recta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ângulo rectângu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exão rect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Marcador de Posição do Título 8"/>
          <p:cNvSpPr>
            <a:spLocks noGrp="1"/>
          </p:cNvSpPr>
          <p:nvPr>
            <p:ph type="title"/>
          </p:nvPr>
        </p:nvSpPr>
        <p:spPr>
          <a:xfrm>
            <a:off x="2555310" y="274638"/>
            <a:ext cx="6131490" cy="1143000"/>
          </a:xfrm>
          <a:prstGeom prst="rect">
            <a:avLst/>
          </a:prstGeom>
        </p:spPr>
        <p:txBody>
          <a:bodyPr vert="horz" anchor="ctr">
            <a:normAutofit/>
            <a:scene3d>
              <a:camera prst="orthographicFront"/>
              <a:lightRig rig="soft" dir="t"/>
            </a:scene3d>
            <a:sp3d prstMaterial="softEdge">
              <a:bevelT w="25400" h="25400"/>
            </a:sp3d>
          </a:bodyPr>
          <a:lstStyle/>
          <a:p>
            <a:r>
              <a:rPr kumimoji="0" lang="pt-PT" dirty="0"/>
              <a:t>Clique para editar o estilo</a:t>
            </a:r>
            <a:endParaRPr kumimoji="0" lang="en-US" dirty="0"/>
          </a:p>
        </p:txBody>
      </p:sp>
      <p:sp>
        <p:nvSpPr>
          <p:cNvPr id="30" name="Marcador de Posição do Texto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pt-PT"/>
              <a:t>Clique para editar os estilos</a:t>
            </a:r>
          </a:p>
          <a:p>
            <a:pPr lvl="1" eaLnBrk="1" latinLnBrk="0" hangingPunct="1"/>
            <a:r>
              <a:rPr kumimoji="0" lang="pt-PT"/>
              <a:t>Segundo nível</a:t>
            </a:r>
          </a:p>
          <a:p>
            <a:pPr lvl="2" eaLnBrk="1" latinLnBrk="0" hangingPunct="1"/>
            <a:r>
              <a:rPr kumimoji="0" lang="pt-PT"/>
              <a:t>Terceiro nível</a:t>
            </a:r>
          </a:p>
          <a:p>
            <a:pPr lvl="3" eaLnBrk="1" latinLnBrk="0" hangingPunct="1"/>
            <a:r>
              <a:rPr kumimoji="0" lang="pt-PT"/>
              <a:t>Quarto nível</a:t>
            </a:r>
          </a:p>
          <a:p>
            <a:pPr lvl="4" eaLnBrk="1" latinLnBrk="0" hangingPunct="1"/>
            <a:r>
              <a:rPr kumimoji="0" lang="pt-PT"/>
              <a:t>Quinto nível</a:t>
            </a:r>
            <a:endParaRPr kumimoji="0" lang="en-US"/>
          </a:p>
        </p:txBody>
      </p:sp>
      <p:sp>
        <p:nvSpPr>
          <p:cNvPr id="10" name="Marcador de Posição d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5/25/2018</a:t>
            </a:fld>
            <a:endParaRPr lang="en-US" sz="1000" dirty="0">
              <a:solidFill>
                <a:schemeClr val="tx1"/>
              </a:solidFill>
            </a:endParaRPr>
          </a:p>
        </p:txBody>
      </p:sp>
      <p:sp>
        <p:nvSpPr>
          <p:cNvPr id="22" name="Marcador de Posição do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Marcador de Posição do Número do Diapositivo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58BB789-D747-EA4C-AE09-9C6619A19B5C}" type="slidenum">
              <a:rPr lang="en-US" smtClean="0"/>
              <a:pPr/>
              <a:t>‹#›</a:t>
            </a:fld>
            <a:endParaRPr lang="en-US" dirty="0"/>
          </a:p>
        </p:txBody>
      </p:sp>
      <p:pic>
        <p:nvPicPr>
          <p:cNvPr id="11" name="Imagem 10"/>
          <p:cNvPicPr/>
          <p:nvPr userDrawn="1"/>
        </p:nvPicPr>
        <p:blipFill rotWithShape="1">
          <a:blip r:embed="rId14">
            <a:extLst>
              <a:ext uri="{28A0092B-C50C-407E-A947-70E740481C1C}">
                <a14:useLocalDpi xmlns:a14="http://schemas.microsoft.com/office/drawing/2010/main" val="0"/>
              </a:ext>
            </a:extLst>
          </a:blip>
          <a:srcRect l="25591" t="29410" r="26772" b="15803"/>
          <a:stretch/>
        </p:blipFill>
        <p:spPr bwMode="auto">
          <a:xfrm>
            <a:off x="136964" y="128058"/>
            <a:ext cx="2130247" cy="12895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teller.co/search?q=ankagra52&amp;type=stories&amp;order_by=top"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teller.co/s/89buh3wTs9c"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twpg.gda.pl/?dir=2018SPADE"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teller.co/s/8F3LcCwF9j3"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30525" y="1009756"/>
            <a:ext cx="7772400" cy="2330668"/>
          </a:xfrm>
        </p:spPr>
        <p:txBody>
          <a:bodyPr>
            <a:normAutofit/>
          </a:bodyPr>
          <a:lstStyle/>
          <a:p>
            <a:pPr algn="ctr"/>
            <a:r>
              <a:rPr lang="en-US" sz="4000" dirty="0"/>
              <a:t>Be Smart -  Strategic Partnership for Digitally Excluded</a:t>
            </a:r>
            <a:r>
              <a:rPr lang="pl-PL" sz="4000" dirty="0"/>
              <a:t> </a:t>
            </a:r>
            <a:endParaRPr lang="pt-PT" sz="4000" dirty="0"/>
          </a:p>
        </p:txBody>
      </p:sp>
      <p:sp>
        <p:nvSpPr>
          <p:cNvPr id="3" name="Subtítulo 2"/>
          <p:cNvSpPr>
            <a:spLocks noGrp="1"/>
          </p:cNvSpPr>
          <p:nvPr>
            <p:ph type="subTitle" idx="1"/>
          </p:nvPr>
        </p:nvSpPr>
        <p:spPr>
          <a:xfrm>
            <a:off x="626164" y="3517577"/>
            <a:ext cx="7981123" cy="1700466"/>
          </a:xfrm>
        </p:spPr>
        <p:txBody>
          <a:bodyPr>
            <a:normAutofit fontScale="92500" lnSpcReduction="20000"/>
          </a:bodyPr>
          <a:lstStyle/>
          <a:p>
            <a:pPr algn="ctr"/>
            <a:r>
              <a:rPr lang="pl-PL" sz="5800" b="1" i="1" dirty="0" err="1">
                <a:solidFill>
                  <a:srgbClr val="0070C0"/>
                </a:solidFill>
                <a:latin typeface="+mj-lt"/>
              </a:rPr>
              <a:t>Sintra</a:t>
            </a:r>
            <a:r>
              <a:rPr lang="pl-PL" sz="5800" b="1" i="1" dirty="0">
                <a:solidFill>
                  <a:srgbClr val="0070C0"/>
                </a:solidFill>
                <a:latin typeface="+mj-lt"/>
              </a:rPr>
              <a:t> Tour  </a:t>
            </a:r>
          </a:p>
          <a:p>
            <a:pPr algn="ctr"/>
            <a:r>
              <a:rPr lang="pl-PL" sz="2600" b="1" i="1" dirty="0" err="1">
                <a:solidFill>
                  <a:srgbClr val="0070C0"/>
                </a:solidFill>
                <a:latin typeface="+mj-lt"/>
              </a:rPr>
              <a:t>Group</a:t>
            </a:r>
            <a:r>
              <a:rPr lang="pl-PL" sz="2600" b="1" i="1" dirty="0">
                <a:solidFill>
                  <a:srgbClr val="0070C0"/>
                </a:solidFill>
                <a:latin typeface="+mj-lt"/>
              </a:rPr>
              <a:t> 2:</a:t>
            </a:r>
            <a:r>
              <a:rPr lang="pl-PL" sz="4000" b="1" i="1" dirty="0">
                <a:solidFill>
                  <a:srgbClr val="0070C0"/>
                </a:solidFill>
                <a:latin typeface="+mj-lt"/>
              </a:rPr>
              <a:t> </a:t>
            </a:r>
            <a:r>
              <a:rPr lang="pl-PL" sz="2600" b="1" i="1" dirty="0" err="1">
                <a:solidFill>
                  <a:srgbClr val="0070C0"/>
                </a:solidFill>
                <a:latin typeface="+mj-lt"/>
              </a:rPr>
              <a:t>Marisol</a:t>
            </a:r>
            <a:r>
              <a:rPr lang="pl-PL" sz="2600" b="1" i="1" dirty="0">
                <a:solidFill>
                  <a:srgbClr val="0070C0"/>
                </a:solidFill>
                <a:latin typeface="+mj-lt"/>
              </a:rPr>
              <a:t>, Anka, Ania</a:t>
            </a:r>
          </a:p>
          <a:p>
            <a:pPr algn="ctr"/>
            <a:r>
              <a:rPr lang="pl-PL" sz="2600" b="1" i="1" dirty="0">
                <a:solidFill>
                  <a:srgbClr val="0070C0"/>
                </a:solidFill>
                <a:latin typeface="+mj-lt"/>
              </a:rPr>
              <a:t>Lisbon, 22-26 May 2018</a:t>
            </a:r>
            <a:endParaRPr lang="pt-PT" sz="2600" b="1" i="1" dirty="0">
              <a:solidFill>
                <a:srgbClr val="0070C0"/>
              </a:solidFill>
              <a:latin typeface="+mj-lt"/>
            </a:endParaRPr>
          </a:p>
        </p:txBody>
      </p:sp>
      <p:pic>
        <p:nvPicPr>
          <p:cNvPr id="1026" name="Picture 2" descr="C:\Users\Eduardo Fernandes\Google Drive\Eduardo Maia Fernandes\Disseminação\LogosBeneficairesErasmus+\right\LogosBeneficairesErasmus+RIGHT_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78" y="6132951"/>
            <a:ext cx="2793601" cy="573394"/>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3026979" y="6050316"/>
            <a:ext cx="6117021" cy="738664"/>
          </a:xfrm>
          <a:prstGeom prst="rect">
            <a:avLst/>
          </a:prstGeom>
          <a:noFill/>
        </p:spPr>
        <p:txBody>
          <a:bodyPr wrap="square" rtlCol="0">
            <a:spAutoFit/>
          </a:bodyPr>
          <a:lstStyle/>
          <a:p>
            <a:r>
              <a:rPr lang="en-GB" sz="1400" dirty="0"/>
              <a:t>This project has been funded with support from the European Commission. This publication only reflects the views the author, and the Commission cannot be held responsible for any use which may be made of the information contained therein.</a:t>
            </a:r>
            <a:endParaRPr lang="pt-PT" sz="1400" dirty="0"/>
          </a:p>
        </p:txBody>
      </p:sp>
    </p:spTree>
    <p:extLst>
      <p:ext uri="{BB962C8B-B14F-4D97-AF65-F5344CB8AC3E}">
        <p14:creationId xmlns:p14="http://schemas.microsoft.com/office/powerpoint/2010/main" val="3617835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id="{AF762AD7-D1B8-4A14-9EC1-3FCD59FADFC8}"/>
              </a:ext>
            </a:extLst>
          </p:cNvPr>
          <p:cNvPicPr>
            <a:picLocks noGrp="1" noChangeAspect="1"/>
          </p:cNvPicPr>
          <p:nvPr>
            <p:ph idx="1"/>
          </p:nvPr>
        </p:nvPicPr>
        <p:blipFill>
          <a:blip r:embed="rId2"/>
          <a:stretch>
            <a:fillRect/>
          </a:stretch>
        </p:blipFill>
        <p:spPr>
          <a:xfrm>
            <a:off x="548923" y="1481138"/>
            <a:ext cx="8046154" cy="4525962"/>
          </a:xfrm>
        </p:spPr>
      </p:pic>
      <p:sp>
        <p:nvSpPr>
          <p:cNvPr id="3" name="Tytuł 2">
            <a:extLst>
              <a:ext uri="{FF2B5EF4-FFF2-40B4-BE49-F238E27FC236}">
                <a16:creationId xmlns:a16="http://schemas.microsoft.com/office/drawing/2014/main" id="{6EE7CCF2-83F1-40BA-8D52-8CBE294DF437}"/>
              </a:ext>
            </a:extLst>
          </p:cNvPr>
          <p:cNvSpPr>
            <a:spLocks noGrp="1"/>
          </p:cNvSpPr>
          <p:nvPr>
            <p:ph type="title"/>
          </p:nvPr>
        </p:nvSpPr>
        <p:spPr/>
        <p:txBody>
          <a:bodyPr/>
          <a:lstStyle/>
          <a:p>
            <a:r>
              <a:rPr lang="pl-PL" dirty="0">
                <a:hlinkClick r:id="rId3"/>
              </a:rPr>
              <a:t>How about </a:t>
            </a:r>
            <a:r>
              <a:rPr lang="pl-PL" dirty="0" err="1">
                <a:hlinkClick r:id="rId3"/>
              </a:rPr>
              <a:t>steller.co</a:t>
            </a:r>
            <a:r>
              <a:rPr lang="pl-PL"/>
              <a:t>…</a:t>
            </a:r>
            <a:endParaRPr lang="pl-PL" dirty="0"/>
          </a:p>
        </p:txBody>
      </p:sp>
    </p:spTree>
    <p:extLst>
      <p:ext uri="{BB962C8B-B14F-4D97-AF65-F5344CB8AC3E}">
        <p14:creationId xmlns:p14="http://schemas.microsoft.com/office/powerpoint/2010/main" val="475339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a:extLst>
              <a:ext uri="{FF2B5EF4-FFF2-40B4-BE49-F238E27FC236}">
                <a16:creationId xmlns:a16="http://schemas.microsoft.com/office/drawing/2014/main" id="{AA3DE599-A3D8-4081-936E-2140B9C6F43E}"/>
              </a:ext>
            </a:extLst>
          </p:cNvPr>
          <p:cNvPicPr>
            <a:picLocks noGrp="1" noChangeAspect="1"/>
          </p:cNvPicPr>
          <p:nvPr>
            <p:ph idx="1"/>
          </p:nvPr>
        </p:nvPicPr>
        <p:blipFill>
          <a:blip r:embed="rId2"/>
          <a:stretch>
            <a:fillRect/>
          </a:stretch>
        </p:blipFill>
        <p:spPr>
          <a:xfrm>
            <a:off x="548923" y="1481138"/>
            <a:ext cx="8046154" cy="4525962"/>
          </a:xfrm>
          <a:prstGeom prst="rect">
            <a:avLst/>
          </a:prstGeom>
        </p:spPr>
      </p:pic>
      <p:sp>
        <p:nvSpPr>
          <p:cNvPr id="3" name="Tytuł 2">
            <a:extLst>
              <a:ext uri="{FF2B5EF4-FFF2-40B4-BE49-F238E27FC236}">
                <a16:creationId xmlns:a16="http://schemas.microsoft.com/office/drawing/2014/main" id="{7B34508C-2236-4EB6-951E-96AA652F3088}"/>
              </a:ext>
            </a:extLst>
          </p:cNvPr>
          <p:cNvSpPr>
            <a:spLocks noGrp="1"/>
          </p:cNvSpPr>
          <p:nvPr>
            <p:ph type="title"/>
          </p:nvPr>
        </p:nvSpPr>
        <p:spPr/>
        <p:txBody>
          <a:bodyPr/>
          <a:lstStyle/>
          <a:p>
            <a:r>
              <a:rPr lang="pl-PL" sz="3600" dirty="0" err="1">
                <a:hlinkClick r:id="rId3"/>
              </a:rPr>
              <a:t>Instructions</a:t>
            </a:r>
            <a:r>
              <a:rPr lang="pl-PL" sz="3600" dirty="0">
                <a:hlinkClick r:id="rId3"/>
              </a:rPr>
              <a:t> for 60,79,80+</a:t>
            </a:r>
            <a:endParaRPr lang="pl-PL" sz="3600" dirty="0"/>
          </a:p>
        </p:txBody>
      </p:sp>
    </p:spTree>
    <p:extLst>
      <p:ext uri="{BB962C8B-B14F-4D97-AF65-F5344CB8AC3E}">
        <p14:creationId xmlns:p14="http://schemas.microsoft.com/office/powerpoint/2010/main" val="1969787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a:extLst>
              <a:ext uri="{FF2B5EF4-FFF2-40B4-BE49-F238E27FC236}">
                <a16:creationId xmlns:a16="http://schemas.microsoft.com/office/drawing/2014/main" id="{22333D30-D7AE-482C-8C00-225562F89434}"/>
              </a:ext>
            </a:extLst>
          </p:cNvPr>
          <p:cNvPicPr>
            <a:picLocks noGrp="1" noChangeAspect="1"/>
          </p:cNvPicPr>
          <p:nvPr>
            <p:ph idx="1"/>
          </p:nvPr>
        </p:nvPicPr>
        <p:blipFill>
          <a:blip r:embed="rId2"/>
          <a:stretch>
            <a:fillRect/>
          </a:stretch>
        </p:blipFill>
        <p:spPr>
          <a:xfrm>
            <a:off x="792716" y="1481138"/>
            <a:ext cx="7766530" cy="4362450"/>
          </a:xfrm>
        </p:spPr>
      </p:pic>
      <p:sp>
        <p:nvSpPr>
          <p:cNvPr id="3" name="Tytuł 2">
            <a:extLst>
              <a:ext uri="{FF2B5EF4-FFF2-40B4-BE49-F238E27FC236}">
                <a16:creationId xmlns:a16="http://schemas.microsoft.com/office/drawing/2014/main" id="{CC2F053A-6C3A-482A-97B7-AAF8067D3957}"/>
              </a:ext>
            </a:extLst>
          </p:cNvPr>
          <p:cNvSpPr>
            <a:spLocks noGrp="1"/>
          </p:cNvSpPr>
          <p:nvPr>
            <p:ph type="title"/>
          </p:nvPr>
        </p:nvSpPr>
        <p:spPr/>
        <p:txBody>
          <a:bodyPr/>
          <a:lstStyle/>
          <a:p>
            <a:r>
              <a:rPr lang="pl-PL" sz="2400" dirty="0"/>
              <a:t>The </a:t>
            </a:r>
            <a:r>
              <a:rPr lang="pl-PL" sz="2400" dirty="0" err="1"/>
              <a:t>presentations</a:t>
            </a:r>
            <a:r>
              <a:rPr lang="pl-PL" sz="2400" dirty="0"/>
              <a:t> about Lisbon are </a:t>
            </a:r>
            <a:r>
              <a:rPr lang="pl-PL" sz="2400" dirty="0" err="1"/>
              <a:t>here</a:t>
            </a:r>
            <a:br>
              <a:rPr lang="pl-PL" sz="2400" dirty="0">
                <a:hlinkClick r:id="rId3"/>
              </a:rPr>
            </a:br>
            <a:r>
              <a:rPr lang="pl-PL" sz="2400" dirty="0">
                <a:hlinkClick r:id="rId3"/>
              </a:rPr>
              <a:t>http://utwpg.gda.pl/?dir=2018SPADE</a:t>
            </a:r>
            <a:endParaRPr lang="pl-PL" sz="2400" dirty="0"/>
          </a:p>
        </p:txBody>
      </p:sp>
    </p:spTree>
    <p:extLst>
      <p:ext uri="{BB962C8B-B14F-4D97-AF65-F5344CB8AC3E}">
        <p14:creationId xmlns:p14="http://schemas.microsoft.com/office/powerpoint/2010/main" val="3434484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id="{E7EADE0C-66DA-44A3-A7F4-CAECA108ABCD}"/>
              </a:ext>
            </a:extLst>
          </p:cNvPr>
          <p:cNvPicPr>
            <a:picLocks noGrp="1" noChangeAspect="1"/>
          </p:cNvPicPr>
          <p:nvPr>
            <p:ph idx="1"/>
          </p:nvPr>
        </p:nvPicPr>
        <p:blipFill>
          <a:blip r:embed="rId2"/>
          <a:stretch>
            <a:fillRect/>
          </a:stretch>
        </p:blipFill>
        <p:spPr>
          <a:xfrm>
            <a:off x="548923" y="1481138"/>
            <a:ext cx="8046154" cy="4525962"/>
          </a:xfrm>
        </p:spPr>
      </p:pic>
      <p:sp>
        <p:nvSpPr>
          <p:cNvPr id="3" name="Tytuł 2">
            <a:extLst>
              <a:ext uri="{FF2B5EF4-FFF2-40B4-BE49-F238E27FC236}">
                <a16:creationId xmlns:a16="http://schemas.microsoft.com/office/drawing/2014/main" id="{372F4265-B140-4EC9-B3D9-BF03873CA079}"/>
              </a:ext>
            </a:extLst>
          </p:cNvPr>
          <p:cNvSpPr>
            <a:spLocks noGrp="1"/>
          </p:cNvSpPr>
          <p:nvPr>
            <p:ph type="title"/>
          </p:nvPr>
        </p:nvSpPr>
        <p:spPr>
          <a:xfrm>
            <a:off x="2256183" y="274638"/>
            <a:ext cx="7086599" cy="1143000"/>
          </a:xfrm>
        </p:spPr>
        <p:txBody>
          <a:bodyPr/>
          <a:lstStyle/>
          <a:p>
            <a:r>
              <a:rPr lang="pl-PL" sz="3600" dirty="0">
                <a:hlinkClick r:id="rId3"/>
              </a:rPr>
              <a:t>The </a:t>
            </a:r>
            <a:r>
              <a:rPr lang="pl-PL" sz="3600" dirty="0" err="1">
                <a:hlinkClick r:id="rId3"/>
              </a:rPr>
              <a:t>National</a:t>
            </a:r>
            <a:r>
              <a:rPr lang="pl-PL" sz="3600" dirty="0">
                <a:hlinkClick r:id="rId3"/>
              </a:rPr>
              <a:t> </a:t>
            </a:r>
            <a:r>
              <a:rPr lang="pl-PL" sz="3600" dirty="0" err="1">
                <a:hlinkClick r:id="rId3"/>
              </a:rPr>
              <a:t>Palace</a:t>
            </a:r>
            <a:r>
              <a:rPr lang="pl-PL" sz="3600" dirty="0">
                <a:hlinkClick r:id="rId3"/>
              </a:rPr>
              <a:t> of </a:t>
            </a:r>
            <a:r>
              <a:rPr lang="pl-PL" sz="3600" dirty="0" err="1">
                <a:hlinkClick r:id="rId3"/>
              </a:rPr>
              <a:t>Queluz</a:t>
            </a:r>
            <a:endParaRPr lang="pl-PL" sz="3600" dirty="0"/>
          </a:p>
        </p:txBody>
      </p:sp>
    </p:spTree>
    <p:extLst>
      <p:ext uri="{BB962C8B-B14F-4D97-AF65-F5344CB8AC3E}">
        <p14:creationId xmlns:p14="http://schemas.microsoft.com/office/powerpoint/2010/main" val="403596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id="{C886D7F7-52E8-4D41-A0D8-0F87BDB09653}"/>
              </a:ext>
            </a:extLst>
          </p:cNvPr>
          <p:cNvPicPr>
            <a:picLocks noGrp="1" noChangeAspect="1"/>
          </p:cNvPicPr>
          <p:nvPr>
            <p:ph idx="1"/>
          </p:nvPr>
        </p:nvPicPr>
        <p:blipFill>
          <a:blip r:embed="rId2"/>
          <a:stretch>
            <a:fillRect/>
          </a:stretch>
        </p:blipFill>
        <p:spPr>
          <a:xfrm>
            <a:off x="1531449" y="1481138"/>
            <a:ext cx="6081101" cy="4525962"/>
          </a:xfrm>
        </p:spPr>
      </p:pic>
      <p:sp>
        <p:nvSpPr>
          <p:cNvPr id="3" name="Tytuł 2">
            <a:extLst>
              <a:ext uri="{FF2B5EF4-FFF2-40B4-BE49-F238E27FC236}">
                <a16:creationId xmlns:a16="http://schemas.microsoft.com/office/drawing/2014/main" id="{802513E8-4925-425F-A081-0BE6BA0F81AF}"/>
              </a:ext>
            </a:extLst>
          </p:cNvPr>
          <p:cNvSpPr>
            <a:spLocks noGrp="1"/>
          </p:cNvSpPr>
          <p:nvPr>
            <p:ph type="title"/>
          </p:nvPr>
        </p:nvSpPr>
        <p:spPr/>
        <p:txBody>
          <a:bodyPr/>
          <a:lstStyle/>
          <a:p>
            <a:r>
              <a:rPr lang="pl-PL" dirty="0" err="1"/>
              <a:t>Sintra</a:t>
            </a:r>
            <a:r>
              <a:rPr lang="pl-PL" dirty="0"/>
              <a:t> Tour</a:t>
            </a:r>
          </a:p>
        </p:txBody>
      </p:sp>
    </p:spTree>
    <p:extLst>
      <p:ext uri="{BB962C8B-B14F-4D97-AF65-F5344CB8AC3E}">
        <p14:creationId xmlns:p14="http://schemas.microsoft.com/office/powerpoint/2010/main" val="25831803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fluência">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Clássico">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fluê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154</TotalTime>
  <Words>87</Words>
  <Application>Microsoft Office PowerPoint</Application>
  <PresentationFormat>Pokaz na ekranie (4:3)</PresentationFormat>
  <Paragraphs>10</Paragraphs>
  <Slides>6</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6</vt:i4>
      </vt:variant>
    </vt:vector>
  </HeadingPairs>
  <TitlesOfParts>
    <vt:vector size="13" baseType="lpstr">
      <vt:lpstr>Arial</vt:lpstr>
      <vt:lpstr>Calibri</vt:lpstr>
      <vt:lpstr>Times New Roman</vt:lpstr>
      <vt:lpstr>Verdana</vt:lpstr>
      <vt:lpstr>Wingdings 2</vt:lpstr>
      <vt:lpstr>Wingdings 3</vt:lpstr>
      <vt:lpstr>Confluência</vt:lpstr>
      <vt:lpstr>Be Smart -  Strategic Partnership for Digitally Excluded </vt:lpstr>
      <vt:lpstr>How about steller.co…</vt:lpstr>
      <vt:lpstr>Instructions for 60,79,80+</vt:lpstr>
      <vt:lpstr>The presentations about Lisbon are here http://utwpg.gda.pl/?dir=2018SPADE</vt:lpstr>
      <vt:lpstr>The National Palace of Queluz</vt:lpstr>
      <vt:lpstr>Sintra Tour</vt:lpstr>
    </vt:vector>
  </TitlesOfParts>
  <Company>Klapt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Carlota Flieg</dc:creator>
  <cp:lastModifiedBy>Anna Grabowska</cp:lastModifiedBy>
  <cp:revision>29</cp:revision>
  <dcterms:created xsi:type="dcterms:W3CDTF">2015-11-11T12:31:20Z</dcterms:created>
  <dcterms:modified xsi:type="dcterms:W3CDTF">2018-05-25T13:56:33Z</dcterms:modified>
</cp:coreProperties>
</file>