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7D340-5FEB-4088-AE2D-1875B9A7879D}" type="datetimeFigureOut">
              <a:rPr lang="pl-PL" smtClean="0"/>
              <a:pPr/>
              <a:t>12.04.2018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B5E6F-1584-403B-9704-5D5C68030FB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71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Obrazki</a:t>
            </a:r>
            <a:r>
              <a:rPr lang="pl-PL" baseline="0" dirty="0"/>
              <a:t> i napisy </a:t>
            </a:r>
          </a:p>
          <a:p>
            <a:r>
              <a:rPr lang="pl-PL" baseline="0" dirty="0"/>
              <a:t>Ryszard Dunikowski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B5E6F-1584-403B-9704-5D5C68030FBE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46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DDFD-CCF7-4C82-8CEC-F1B2F9DEF223}" type="datetimeFigureOut">
              <a:rPr lang="pl-PL" smtClean="0"/>
              <a:pPr/>
              <a:t>12.04.2018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DDFD-CCF7-4C82-8CEC-F1B2F9DEF223}" type="datetimeFigureOut">
              <a:rPr lang="pl-PL" smtClean="0"/>
              <a:pPr/>
              <a:t>12.04.2018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DDFD-CCF7-4C82-8CEC-F1B2F9DEF223}" type="datetimeFigureOut">
              <a:rPr lang="pl-PL" smtClean="0"/>
              <a:pPr/>
              <a:t>12.04.2018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DDFD-CCF7-4C82-8CEC-F1B2F9DEF223}" type="datetimeFigureOut">
              <a:rPr lang="pl-PL" smtClean="0"/>
              <a:pPr/>
              <a:t>12.04.2018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DDFD-CCF7-4C82-8CEC-F1B2F9DEF223}" type="datetimeFigureOut">
              <a:rPr lang="pl-PL" smtClean="0"/>
              <a:pPr/>
              <a:t>12.04.2018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35BDDFD-CCF7-4C82-8CEC-F1B2F9DEF223}" type="datetimeFigureOut">
              <a:rPr lang="pl-PL" smtClean="0"/>
              <a:pPr/>
              <a:t>12.04.2018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DDFD-CCF7-4C82-8CEC-F1B2F9DEF223}" type="datetimeFigureOut">
              <a:rPr lang="pl-PL" smtClean="0"/>
              <a:pPr/>
              <a:t>12.04.2018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DDFD-CCF7-4C82-8CEC-F1B2F9DEF223}" type="datetimeFigureOut">
              <a:rPr lang="pl-PL" smtClean="0"/>
              <a:pPr/>
              <a:t>12.04.2018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DDFD-CCF7-4C82-8CEC-F1B2F9DEF223}" type="datetimeFigureOut">
              <a:rPr lang="pl-PL" smtClean="0"/>
              <a:pPr/>
              <a:t>12.04.2018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DDFD-CCF7-4C82-8CEC-F1B2F9DEF223}" type="datetimeFigureOut">
              <a:rPr lang="pl-PL" smtClean="0"/>
              <a:pPr/>
              <a:t>12.04.2018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35BDDFD-CCF7-4C82-8CEC-F1B2F9DEF223}" type="datetimeFigureOut">
              <a:rPr lang="pl-PL" smtClean="0"/>
              <a:pPr/>
              <a:t>12.04.2018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 advClick="0" advTm="8000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35BDDFD-CCF7-4C82-8CEC-F1B2F9DEF223}" type="datetimeFigureOut">
              <a:rPr lang="pl-PL" smtClean="0"/>
              <a:pPr/>
              <a:t>12.04.2018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86DB31-7093-42FF-BEAF-E9021FA027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8000">
    <p:wheel spokes="8"/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396600"/>
            <a:ext cx="6400800" cy="218600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CO WARTO ZOBACZYC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b="1" dirty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b="1" dirty="0">
                <a:solidFill>
                  <a:srgbClr val="FF0000"/>
                </a:solidFill>
              </a:rPr>
              <a:t>Lidia </a:t>
            </a:r>
            <a:r>
              <a:rPr lang="pl-PL" b="1" dirty="0" err="1">
                <a:solidFill>
                  <a:srgbClr val="FF0000"/>
                </a:solidFill>
              </a:rPr>
              <a:t>Berbeka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000" dirty="0">
                <a:solidFill>
                  <a:schemeClr val="accent4">
                    <a:lumMod val="75000"/>
                  </a:schemeClr>
                </a:solidFill>
              </a:rPr>
              <a:t>PORTUGALIA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F0AD423-5A2E-448F-B810-A72A30489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306070"/>
            <a:ext cx="8464550" cy="94615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heel spokes="8"/>
    <p:sndAc>
      <p:stSnd>
        <p:snd r:embed="rId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Mapa Lizbony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/>
              <a:t>Część mapy Lizbony pomoże </a:t>
            </a:r>
            <a:r>
              <a:rPr lang="pl-PL" sz="2000"/>
              <a:t>odnaleźć zabytki. </a:t>
            </a:r>
            <a:endParaRPr lang="pl-PL" sz="2000" dirty="0"/>
          </a:p>
        </p:txBody>
      </p:sp>
      <p:pic>
        <p:nvPicPr>
          <p:cNvPr id="26626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2053" y="1916832"/>
            <a:ext cx="4733798" cy="44625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Pomnik Odkrywców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/>
              <a:t>Zbudowany w 1960 roku.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sz="2000" dirty="0"/>
              <a:t>Na pomniku są między innymi postacie: </a:t>
            </a:r>
          </a:p>
          <a:p>
            <a:r>
              <a:rPr lang="pl-PL" sz="2000" dirty="0"/>
              <a:t>Henryka Żeglarza, </a:t>
            </a:r>
          </a:p>
          <a:p>
            <a:r>
              <a:rPr lang="pl-PL" sz="2000" dirty="0"/>
              <a:t>Vasco da Gama,                 Ferdynanda Magellana i inni</a:t>
            </a:r>
            <a:r>
              <a:rPr lang="pl-PL" sz="2800" dirty="0"/>
              <a:t>.</a:t>
            </a:r>
            <a:endParaRPr lang="pl-PL" dirty="0"/>
          </a:p>
        </p:txBody>
      </p:sp>
      <p:sp>
        <p:nvSpPr>
          <p:cNvPr id="1026" name="AutoShape 2" descr="Znalezione obrazy dla zapytania wikipedia pomnik odkrywc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8" name="Picture 4" descr="Znalezione obrazy dla zapytania wikipedia pomnik odkrywcó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075" y="3356992"/>
            <a:ext cx="3912277" cy="2150979"/>
          </a:xfrm>
          <a:prstGeom prst="rect">
            <a:avLst/>
          </a:prstGeom>
          <a:noFill/>
        </p:spPr>
      </p:pic>
      <p:pic>
        <p:nvPicPr>
          <p:cNvPr id="9" name="Picture 2" descr="Podobny obra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7743" y="3373140"/>
            <a:ext cx="3484313" cy="22543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Torre</a:t>
            </a:r>
            <a:r>
              <a:rPr lang="pl-PL" dirty="0"/>
              <a:t> de Belem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398470"/>
            <a:ext cx="8519952" cy="544630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Militarna budowla z 1520 roku, u ujścia rzeki Tag do oceanu.</a:t>
            </a:r>
          </a:p>
        </p:txBody>
      </p:sp>
      <p:sp>
        <p:nvSpPr>
          <p:cNvPr id="2054" name="AutoShape 6" descr="Torre de Belém (497080366).jpg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928802"/>
            <a:ext cx="5857916" cy="43965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Klasztor </a:t>
            </a:r>
            <a:r>
              <a:rPr lang="pl-PL" dirty="0" err="1"/>
              <a:t>Hieromitów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4686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/>
              <a:t>Klasztor  wybudowano w 1552 roku na pamiątkę szczęśliwej wyprawy Vasco da Gamy do Indii. Klasztor jest perłą stylu </a:t>
            </a:r>
            <a:r>
              <a:rPr lang="pl-PL" sz="2000" dirty="0" err="1"/>
              <a:t>manualińskiego</a:t>
            </a:r>
            <a:r>
              <a:rPr lang="pl-PL" sz="2000" dirty="0"/>
              <a:t>,                 w 1983 roku został wpisany na Listę Światowego Dziedzictwa UNESCO.</a:t>
            </a:r>
          </a:p>
        </p:txBody>
      </p:sp>
      <p:sp>
        <p:nvSpPr>
          <p:cNvPr id="17410" name="AutoShape 2" descr="https://upload.wikimedia.org/wikipedia/commons/7/7c/Mosteiro_dos_Geronimos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12" name="AutoShape 4" descr="https://upload.wikimedia.org/wikipedia/commons/7/7c/Mosteiro_dos_Geronimos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4308" y="2435403"/>
            <a:ext cx="5429288" cy="368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rgbClr val="7030A0"/>
                </a:solidFill>
              </a:rPr>
              <a:t>Katedra Se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/>
              <a:t>Zbudowana w 1150 roku w stylu romańskim na pamiątkę wyzwolenia miasta spod władzy Maurów.</a:t>
            </a:r>
          </a:p>
        </p:txBody>
      </p:sp>
      <p:sp>
        <p:nvSpPr>
          <p:cNvPr id="1026" name="AutoShape 2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181600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181600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181600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181600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4" name="AutoShape 10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181600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6" name="AutoShape 12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181600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8" name="AutoShape 14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181600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0" name="AutoShape 16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181600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2" name="AutoShape 18" descr="https://cdn.civitatis.com/guias/lisboa/fotos/catedral-lisb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44" name="Picture 20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7757" y="2214554"/>
            <a:ext cx="7074706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800" dirty="0"/>
              <a:t>Pomnik Chrystusa Króla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26232" cy="4681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/>
              <a:t>Zbudowany w podzięce za uniknięcie poważnych zniszczeń w czasie II Wojny Światowej. Wysokość cokołu około 80 metrów i pomnika 28 m.</a:t>
            </a:r>
          </a:p>
        </p:txBody>
      </p:sp>
      <p:pic>
        <p:nvPicPr>
          <p:cNvPr id="21506" name="Picture 2" descr="Znalezione obrazy dla zapytania pomnik Chrystusa Króla w Lizbo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46" y="3508270"/>
            <a:ext cx="3668011" cy="2511646"/>
          </a:xfrm>
          <a:prstGeom prst="rect">
            <a:avLst/>
          </a:prstGeom>
          <a:noFill/>
        </p:spPr>
      </p:pic>
      <p:pic>
        <p:nvPicPr>
          <p:cNvPr id="10" name="Picture 16" descr="Znalezione obrazy dla zapytania lizbona most 25 kwietn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508270"/>
            <a:ext cx="4038600" cy="2511646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4800600" y="1410738"/>
            <a:ext cx="3875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/>
              <a:t>Most nad rzeką Tag o długości 2277 m wybudowany w 1999 roku na pamiątkę Rewolucji Goździków. Jest mostem wiszącym dwupoziomowym drogowym i kolejowym.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5148064" y="489878"/>
            <a:ext cx="7039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accent3">
                    <a:lumMod val="75000"/>
                  </a:schemeClr>
                </a:solidFill>
              </a:rPr>
              <a:t>Most 25 Kwietnia</a:t>
            </a:r>
          </a:p>
        </p:txBody>
      </p:sp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Plac komercyjny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/>
              <a:t>Plac jest zwieńczony Łukiem Triumfalnym i pomnikiem Józefa I.</a:t>
            </a:r>
          </a:p>
        </p:txBody>
      </p:sp>
      <p:sp>
        <p:nvSpPr>
          <p:cNvPr id="23554" name="AutoShape 2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172075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6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1652588"/>
            <a:ext cx="5514975" cy="3448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58" name="Picture 6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957400"/>
            <a:ext cx="6493676" cy="43291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Punkt widokowy </a:t>
            </a:r>
            <a:r>
              <a:rPr lang="pl-PL" dirty="0" err="1"/>
              <a:t>Portas</a:t>
            </a:r>
            <a:r>
              <a:rPr lang="pl-PL" dirty="0"/>
              <a:t> do Sol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964488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/>
              <a:t>Roztacza się z tego miejsca widok najstarszej dzielnicy Lizbony, kościołów św. Wincentego i św. Łucji, mostu Vasco da Gama i drugiej strony rzeki Tag.</a:t>
            </a:r>
          </a:p>
        </p:txBody>
      </p:sp>
      <p:pic>
        <p:nvPicPr>
          <p:cNvPr id="24578" name="Picture 2" descr="Znalezione obrazy dla zapytania lizbona punkt widoko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2276872"/>
            <a:ext cx="5940267" cy="39312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Oceanarium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/>
              <a:t>Zostało wybudowane na wystawę Expo w 1998 roku. Żyje w nim ponad 8000 organizmów z ponad 500 różnych gatunków. Warte obejrzenia. </a:t>
            </a:r>
          </a:p>
        </p:txBody>
      </p:sp>
      <p:sp>
        <p:nvSpPr>
          <p:cNvPr id="25602" name="AutoShape 2" descr="Podobny obraz"/>
          <p:cNvSpPr>
            <a:spLocks noChangeAspect="1" noChangeArrowheads="1"/>
          </p:cNvSpPr>
          <p:nvPr/>
        </p:nvSpPr>
        <p:spPr bwMode="auto">
          <a:xfrm>
            <a:off x="155575" y="-1562100"/>
            <a:ext cx="6991350" cy="3267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604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1562100"/>
            <a:ext cx="6991350" cy="3267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5606" name="Picture 6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357430"/>
            <a:ext cx="5286412" cy="39620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heel spokes="8"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3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239</Words>
  <Application>Microsoft Office PowerPoint</Application>
  <PresentationFormat>Pokaz na ekranie (4:3)</PresentationFormat>
  <Paragraphs>32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Calibri</vt:lpstr>
      <vt:lpstr>Georgia</vt:lpstr>
      <vt:lpstr>Wingdings</vt:lpstr>
      <vt:lpstr>Wingdings 2</vt:lpstr>
      <vt:lpstr>Miejski</vt:lpstr>
      <vt:lpstr>PORTUGALIA</vt:lpstr>
      <vt:lpstr>Pomnik Odkrywców</vt:lpstr>
      <vt:lpstr>Torre de Belem</vt:lpstr>
      <vt:lpstr>Klasztor Hieromitów</vt:lpstr>
      <vt:lpstr>Katedra Se</vt:lpstr>
      <vt:lpstr>Pomnik Chrystusa Króla</vt:lpstr>
      <vt:lpstr>Plac komercyjny</vt:lpstr>
      <vt:lpstr>Punkt widokowy Portas do Sol</vt:lpstr>
      <vt:lpstr>Oceanarium</vt:lpstr>
      <vt:lpstr>Mapa Lizbony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PORTUGALIA</dc:title>
  <dc:creator>asd</dc:creator>
  <cp:lastModifiedBy>Anna Grabowska</cp:lastModifiedBy>
  <cp:revision>97</cp:revision>
  <dcterms:created xsi:type="dcterms:W3CDTF">2018-02-23T10:15:19Z</dcterms:created>
  <dcterms:modified xsi:type="dcterms:W3CDTF">2018-04-12T21:10:27Z</dcterms:modified>
</cp:coreProperties>
</file>