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26030A-A4A5-42F0-A800-9D55B74E9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A5F3BC0-C168-44A3-AB30-A932C4591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1C47D-F754-4CA3-8219-A4B51EE5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E23D3F-AFC9-42AA-9F19-8CF75C5D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21C9DA-9DA9-4AC1-8D36-2095080D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9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A198C5-C2C6-429C-916B-039C9C8F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8535C1-FE6B-49A4-AEF9-5E1E16DC9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45DA91-CB83-4413-B80D-88112620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DBF189-26BC-4BC8-85BB-8F56BB94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DDE524-59A4-43CA-8D02-66AE4027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40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AE723A-2C46-4064-9529-2B6838C04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D80FAAF-3E89-4901-8E30-D094D5FB7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3CD778-470D-4471-86DD-60016C33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327A95-363A-4878-B5AD-24E14D2C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5244BD-2F7E-4EB3-8A89-6FC0C7E1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31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3884B8-2B58-472F-8A39-C695E74E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A37ED0-1221-48B2-B731-E4EACA156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9C0DD5-9865-404B-8502-FCCAC50D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916768-42B5-42E1-9FCC-7D4C132C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55C146-A10D-423B-943B-8AE9696E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19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45DC1-5257-4A22-A377-920286E7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0C8243-6484-4D85-9692-B55E36D8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EBFBF3-6AB6-4328-BBC6-E46181A4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AD8836-B9C2-4854-9ADB-FD66D98B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3B826D-789E-466D-99CE-5E513798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1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F6D45A-4DA9-4B1A-AE1A-3FBD9BBF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87E748-6C37-4FC6-BFFB-9B11EAB34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C79562-2F05-422C-8481-7BC85A2FB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8DB411-7B54-402C-926D-D1629C0E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7A3DC4-728D-4B0B-B1FA-35FE0CD2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F872C4-DA9F-4C68-AE40-4EECFC44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15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C3650-FA30-416F-B475-8E9ACA7E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24FDF7-CEAD-492B-B87C-C56E570B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14A006-23FB-42DD-96D6-9D75D0B7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A46A8F3-AF6D-4767-9900-A0C34AEB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B4D915-A5A8-4541-B1B3-7EEA5917A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B1E957F-3AE2-405B-9710-CAFA68AC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35096B-AC23-4A50-A3BF-DA3DF733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97778B8-9B3A-4EAC-97D7-0D4159D4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46A99-ECA2-43E1-BC67-A710C97B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DDEE5B-14CD-4408-B9ED-FED07638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6AB868-DF90-41A4-B24C-EE9761E4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1722FCB-BE5A-45A4-A5D7-B96CA511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66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A094B8-E91A-4788-842A-94613416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11873C8-8B56-46A2-846E-22D44D83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47CF6D5-27FA-48DE-9A65-402EE442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39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DB8FC-FF1B-480F-B8E3-F06C8F33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69DFC3-DCD9-4D3F-A011-44AFF226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2DF9CE-9216-4DF5-9107-AEFE011BC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64EB22-C3F6-4285-AAE2-743D187F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C5CE4AF-9E65-40D3-83E4-7A26CB94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EC6088-06F8-4D42-868B-ED343066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6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D58CB0-2CA3-4A88-9237-671B4B60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C4DAE22-8707-4661-859E-A5D99D2CA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D206FF3-45E4-4CE9-B5DF-640201080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8570C8-8002-4BD2-B8B8-7EA59129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3036B8-FCA8-49A7-9AF0-E5D1583D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F5D456-AFB3-41EE-B728-318836D8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1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B2D303-C4AC-43C6-AF59-B29D6668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7597C4-D079-491F-B56E-B7DEC8B57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E2059C-67F4-45BA-9FC0-657749865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E2B0-8C05-42CC-9341-CFCCFE53FAAC}" type="datetimeFigureOut">
              <a:rPr lang="pl-PL" smtClean="0"/>
              <a:t>16.03.2018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5C9404-8DFA-4EDD-9835-5055CBB1B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F9E651-A7BD-45B3-8CEC-E9D370500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9F37-FF8F-4FEF-AC80-6B1BFE8F15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13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36213892-7B16-4DD1-9D0C-3C8F27A8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Slajd tytułowy – przed korektą i po korekcie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9D40186-E720-43E6-8AAE-706D950364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Autor: Anka Grabowska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D0A0E9A5-18F7-4557-9063-5F68DA9A4C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896741"/>
            <a:ext cx="5157787" cy="2901255"/>
          </a:xfrm>
        </p:spPr>
      </p:pic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1E2D6F4B-5BB8-45BD-B2FC-47C3E4F8E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Korektor: Ela Pawłowicz</a:t>
            </a:r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31D76729-4FA2-42F6-9616-B2B198D29A3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89597"/>
            <a:ext cx="5183188" cy="2915543"/>
          </a:xfrm>
        </p:spPr>
      </p:pic>
    </p:spTree>
    <p:extLst>
      <p:ext uri="{BB962C8B-B14F-4D97-AF65-F5344CB8AC3E}">
        <p14:creationId xmlns:p14="http://schemas.microsoft.com/office/powerpoint/2010/main" val="117269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Slajd tytułowy – przed korektą i po korekcie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tytułowy – przed korektą i po korekcie</dc:title>
  <dc:creator>Anna Grabowska</dc:creator>
  <cp:lastModifiedBy>Anna Grabowska</cp:lastModifiedBy>
  <cp:revision>1</cp:revision>
  <dcterms:created xsi:type="dcterms:W3CDTF">2018-03-16T06:24:28Z</dcterms:created>
  <dcterms:modified xsi:type="dcterms:W3CDTF">2018-03-16T06:24:56Z</dcterms:modified>
</cp:coreProperties>
</file>