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026030A-A4A5-42F0-A800-9D55B74E98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AA5F3BC0-C168-44A3-AB30-A932C45912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81C47D-F754-4CA3-8219-A4B51EE5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E2B0-8C05-42CC-9341-CFCCFE53FAAC}" type="datetimeFigureOut">
              <a:rPr lang="pl-PL" smtClean="0"/>
              <a:t>16.03.2018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3E23D3F-AFC9-42AA-9F19-8CF75C5D8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21C9DA-9DA9-4AC1-8D36-2095080DC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9F37-FF8F-4FEF-AC80-6B1BFE8F15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69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A198C5-C2C6-429C-916B-039C9C8F9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98535C1-FE6B-49A4-AEF9-5E1E16DC9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945DA91-CB83-4413-B80D-88112620D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E2B0-8C05-42CC-9341-CFCCFE53FAAC}" type="datetimeFigureOut">
              <a:rPr lang="pl-PL" smtClean="0"/>
              <a:t>16.03.2018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7DBF189-26BC-4BC8-85BB-8F56BB940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2DDE524-59A4-43CA-8D02-66AE40270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9F37-FF8F-4FEF-AC80-6B1BFE8F15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24061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7AE723A-2C46-4064-9529-2B6838C04F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ED80FAAF-3E89-4901-8E30-D094D5FB72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C3CD778-470D-4471-86DD-60016C330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E2B0-8C05-42CC-9341-CFCCFE53FAAC}" type="datetimeFigureOut">
              <a:rPr lang="pl-PL" smtClean="0"/>
              <a:t>16.03.2018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8327A95-363A-4878-B5AD-24E14D2C8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25244BD-2F7E-4EB3-8A89-6FC0C7E16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9F37-FF8F-4FEF-AC80-6B1BFE8F15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9312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3884B8-2B58-472F-8A39-C695E74E9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A37ED0-1221-48B2-B731-E4EACA1568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99C0DD5-9865-404B-8502-FCCAC50D3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E2B0-8C05-42CC-9341-CFCCFE53FAAC}" type="datetimeFigureOut">
              <a:rPr lang="pl-PL" smtClean="0"/>
              <a:t>16.03.2018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3916768-42B5-42E1-9FCC-7D4C132C2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955C146-A10D-423B-943B-8AE9696E6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9F37-FF8F-4FEF-AC80-6B1BFE8F15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7199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F845DC1-5257-4A22-A377-920286E7B2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D0C8243-6484-4D85-9692-B55E36D8D1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1EBFBF3-6AB6-4328-BBC6-E46181A4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E2B0-8C05-42CC-9341-CFCCFE53FAAC}" type="datetimeFigureOut">
              <a:rPr lang="pl-PL" smtClean="0"/>
              <a:t>16.03.2018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0AD8836-B9C2-4854-9ADB-FD66D98B4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93B826D-789E-466D-99CE-5E5137984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9F37-FF8F-4FEF-AC80-6B1BFE8F15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2119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F6D45A-4DA9-4B1A-AE1A-3FBD9BBF9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87E748-6C37-4FC6-BFFB-9B11EAB349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8C79562-2F05-422C-8481-7BC85A2FB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C8DB411-7B54-402C-926D-D1629C0E0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E2B0-8C05-42CC-9341-CFCCFE53FAAC}" type="datetimeFigureOut">
              <a:rPr lang="pl-PL" smtClean="0"/>
              <a:t>16.03.2018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17A3DC4-728D-4B0B-B1FA-35FE0CD2A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2F872C4-DA9F-4C68-AE40-4EECFC442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9F37-FF8F-4FEF-AC80-6B1BFE8F15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8151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AC3650-FA30-416F-B475-8E9ACA7E3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624FDF7-CEAD-492B-B87C-C56E570BC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014A006-23FB-42DD-96D6-9D75D0B7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A46A8F3-AF6D-4767-9900-A0C34AEB8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AAB4D915-A5A8-4541-B1B3-7EEA5917A9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5B1E957F-3AE2-405B-9710-CAFA68AC3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E2B0-8C05-42CC-9341-CFCCFE53FAAC}" type="datetimeFigureOut">
              <a:rPr lang="pl-PL" smtClean="0"/>
              <a:t>16.03.2018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7B35096B-AC23-4A50-A3BF-DA3DF73310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297778B8-9B3A-4EAC-97D7-0D4159D40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9F37-FF8F-4FEF-AC80-6B1BFE8F15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693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546A99-ECA2-43E1-BC67-A710C97B1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ADDEE5B-14CD-4408-B9ED-FED076385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E2B0-8C05-42CC-9341-CFCCFE53FAAC}" type="datetimeFigureOut">
              <a:rPr lang="pl-PL" smtClean="0"/>
              <a:t>16.03.2018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B6AB868-DF90-41A4-B24C-EE9761E4B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1722FCB-BE5A-45A4-A5D7-B96CA5119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9F37-FF8F-4FEF-AC80-6B1BFE8F15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5666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CA094B8-E91A-4788-842A-94613416C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E2B0-8C05-42CC-9341-CFCCFE53FAAC}" type="datetimeFigureOut">
              <a:rPr lang="pl-PL" smtClean="0"/>
              <a:t>16.03.2018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C11873C8-8B56-46A2-846E-22D44D830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47CF6D5-27FA-48DE-9A65-402EE4429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9F37-FF8F-4FEF-AC80-6B1BFE8F15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4397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9DB8FC-FF1B-480F-B8E3-F06C8F3319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69DFC3-DCD9-4D3F-A011-44AFF2269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42DF9CE-9216-4DF5-9107-AEFE011BC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B64EB22-C3F6-4285-AAE2-743D187F0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E2B0-8C05-42CC-9341-CFCCFE53FAAC}" type="datetimeFigureOut">
              <a:rPr lang="pl-PL" smtClean="0"/>
              <a:t>16.03.2018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C5CE4AF-9E65-40D3-83E4-7A26CB94B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8EC6088-06F8-4D42-868B-ED343066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9F37-FF8F-4FEF-AC80-6B1BFE8F15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968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D58CB0-2CA3-4A88-9237-671B4B60E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C4DAE22-8707-4661-859E-A5D99D2CA7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4D206FF3-45E4-4CE9-B5DF-6402010807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278570C8-8002-4BD2-B8B8-7EA591296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BE2B0-8C05-42CC-9341-CFCCFE53FAAC}" type="datetimeFigureOut">
              <a:rPr lang="pl-PL" smtClean="0"/>
              <a:t>16.03.2018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73036B8-FCA8-49A7-9AF0-E5D1583DBB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1F5D456-AFB3-41EE-B728-318836D88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59F37-FF8F-4FEF-AC80-6B1BFE8F15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519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CB2D303-C4AC-43C6-AF59-B29D66688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F7597C4-D079-491F-B56E-B7DEC8B577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1E2059C-67F4-45BA-9FC0-6577498656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BE2B0-8C05-42CC-9341-CFCCFE53FAAC}" type="datetimeFigureOut">
              <a:rPr lang="pl-PL" smtClean="0"/>
              <a:t>16.03.2018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25C9404-8DFA-4EDD-9835-5055CBB1BB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BF9E651-A7BD-45B3-8CEC-E9D3705005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59F37-FF8F-4FEF-AC80-6B1BFE8F15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13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>
            <a:extLst>
              <a:ext uri="{FF2B5EF4-FFF2-40B4-BE49-F238E27FC236}">
                <a16:creationId xmlns:a16="http://schemas.microsoft.com/office/drawing/2014/main" id="{36213892-7B16-4DD1-9D0C-3C8F27A8C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Slajd tytułowy – przed korektą i po korekcie</a:t>
            </a:r>
          </a:p>
        </p:txBody>
      </p:sp>
      <p:sp>
        <p:nvSpPr>
          <p:cNvPr id="8" name="Symbol zastępczy tekstu 7">
            <a:extLst>
              <a:ext uri="{FF2B5EF4-FFF2-40B4-BE49-F238E27FC236}">
                <a16:creationId xmlns:a16="http://schemas.microsoft.com/office/drawing/2014/main" id="{B9D40186-E720-43E6-8AAE-706D950364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Autor: Anka Grabowska</a:t>
            </a:r>
          </a:p>
        </p:txBody>
      </p:sp>
      <p:pic>
        <p:nvPicPr>
          <p:cNvPr id="13" name="Symbol zastępczy zawartości 12">
            <a:extLst>
              <a:ext uri="{FF2B5EF4-FFF2-40B4-BE49-F238E27FC236}">
                <a16:creationId xmlns:a16="http://schemas.microsoft.com/office/drawing/2014/main" id="{D0A0E9A5-18F7-4557-9063-5F68DA9A4C0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2896741"/>
            <a:ext cx="5157787" cy="2901255"/>
          </a:xfrm>
        </p:spPr>
      </p:pic>
      <p:sp>
        <p:nvSpPr>
          <p:cNvPr id="10" name="Symbol zastępczy tekstu 9">
            <a:extLst>
              <a:ext uri="{FF2B5EF4-FFF2-40B4-BE49-F238E27FC236}">
                <a16:creationId xmlns:a16="http://schemas.microsoft.com/office/drawing/2014/main" id="{1E2D6F4B-5BB8-45BD-B2FC-47C3E4F8E2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Korektor: Ela Pawłowicz</a:t>
            </a:r>
          </a:p>
        </p:txBody>
      </p:sp>
      <p:pic>
        <p:nvPicPr>
          <p:cNvPr id="15" name="Symbol zastępczy zawartości 14">
            <a:extLst>
              <a:ext uri="{FF2B5EF4-FFF2-40B4-BE49-F238E27FC236}">
                <a16:creationId xmlns:a16="http://schemas.microsoft.com/office/drawing/2014/main" id="{31D76729-4FA2-42F6-9616-B2B198D29A35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889597"/>
            <a:ext cx="5183188" cy="2915543"/>
          </a:xfrm>
        </p:spPr>
      </p:pic>
    </p:spTree>
    <p:extLst>
      <p:ext uri="{BB962C8B-B14F-4D97-AF65-F5344CB8AC3E}">
        <p14:creationId xmlns:p14="http://schemas.microsoft.com/office/powerpoint/2010/main" val="1172695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Panoramiczny</PresentationFormat>
  <Paragraphs>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Slajd tytułowy – przed korektą i po korekcie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tytułowy – przed korektą i po korekcie</dc:title>
  <dc:creator>Anna Grabowska</dc:creator>
  <cp:lastModifiedBy>Anna Grabowska</cp:lastModifiedBy>
  <cp:revision>1</cp:revision>
  <dcterms:created xsi:type="dcterms:W3CDTF">2018-03-16T06:24:28Z</dcterms:created>
  <dcterms:modified xsi:type="dcterms:W3CDTF">2018-03-16T06:24:56Z</dcterms:modified>
</cp:coreProperties>
</file>