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60" r:id="rId5"/>
    <p:sldId id="261" r:id="rId6"/>
    <p:sldId id="262" r:id="rId7"/>
    <p:sldId id="263"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40BCE-72E5-47DC-B935-84ACD8892767}" type="datetimeFigureOut">
              <a:rPr lang="pl-PL" smtClean="0"/>
              <a:t>08.03.2018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A1DDA-BF44-4CE8-B2A5-D53E75798D43}" type="slidenum">
              <a:rPr lang="pl-PL" smtClean="0"/>
              <a:t>‹#›</a:t>
            </a:fld>
            <a:endParaRPr lang="pl-PL"/>
          </a:p>
        </p:txBody>
      </p:sp>
    </p:spTree>
    <p:extLst>
      <p:ext uri="{BB962C8B-B14F-4D97-AF65-F5344CB8AC3E}">
        <p14:creationId xmlns:p14="http://schemas.microsoft.com/office/powerpoint/2010/main" val="83164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581237-47D4-4A2A-8F45-84C61AE02780}"/>
              </a:ext>
            </a:extLst>
          </p:cNvPr>
          <p:cNvSpPr>
            <a:spLocks noGrp="1"/>
          </p:cNvSpPr>
          <p:nvPr>
            <p:ph type="ctrTitle"/>
          </p:nvPr>
        </p:nvSpPr>
        <p:spPr>
          <a:xfrm>
            <a:off x="0" y="1122363"/>
            <a:ext cx="12191999" cy="2387600"/>
          </a:xfrm>
        </p:spPr>
        <p:txBody>
          <a:bodyPr anchor="b"/>
          <a:lstStyle>
            <a:lvl1pPr algn="ctr">
              <a:defRPr sz="6000"/>
            </a:lvl1pPr>
          </a:lstStyle>
          <a:p>
            <a:r>
              <a:rPr lang="pl-PL" dirty="0"/>
              <a:t>Kliknij, aby edytować styl</a:t>
            </a:r>
          </a:p>
        </p:txBody>
      </p:sp>
      <p:sp>
        <p:nvSpPr>
          <p:cNvPr id="3" name="Podtytuł 2">
            <a:extLst>
              <a:ext uri="{FF2B5EF4-FFF2-40B4-BE49-F238E27FC236}">
                <a16:creationId xmlns:a16="http://schemas.microsoft.com/office/drawing/2014/main" id="{4E3647E7-8800-4E79-86E4-C25823D6E272}"/>
              </a:ext>
            </a:extLst>
          </p:cNvPr>
          <p:cNvSpPr>
            <a:spLocks noGrp="1"/>
          </p:cNvSpPr>
          <p:nvPr>
            <p:ph type="subTitle" idx="1"/>
          </p:nvPr>
        </p:nvSpPr>
        <p:spPr>
          <a:xfrm>
            <a:off x="0" y="3602038"/>
            <a:ext cx="12192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15AAE9A-94C0-4D2A-973D-12446ABB8307}"/>
              </a:ext>
            </a:extLst>
          </p:cNvPr>
          <p:cNvSpPr>
            <a:spLocks noGrp="1"/>
          </p:cNvSpPr>
          <p:nvPr>
            <p:ph type="dt" sz="half" idx="10"/>
          </p:nvPr>
        </p:nvSpPr>
        <p:spPr>
          <a:xfrm>
            <a:off x="707010" y="6193409"/>
            <a:ext cx="1159497" cy="528066"/>
          </a:xfrm>
        </p:spPr>
        <p:txBody>
          <a:bodyPr/>
          <a:lstStyle/>
          <a:p>
            <a:fld id="{77EF816A-44F5-4C44-9037-5453F31E7C11}" type="datetime1">
              <a:rPr lang="pl-PL" smtClean="0"/>
              <a:t>08.03.2018</a:t>
            </a:fld>
            <a:endParaRPr lang="pl-PL"/>
          </a:p>
        </p:txBody>
      </p:sp>
      <p:sp>
        <p:nvSpPr>
          <p:cNvPr id="5" name="Symbol zastępczy stopki 4">
            <a:extLst>
              <a:ext uri="{FF2B5EF4-FFF2-40B4-BE49-F238E27FC236}">
                <a16:creationId xmlns:a16="http://schemas.microsoft.com/office/drawing/2014/main" id="{9686FA25-8CC6-44CC-996D-A4A770FC8BFD}"/>
              </a:ext>
            </a:extLst>
          </p:cNvPr>
          <p:cNvSpPr>
            <a:spLocks noGrp="1"/>
          </p:cNvSpPr>
          <p:nvPr>
            <p:ph type="ftr" sz="quarter" idx="11"/>
          </p:nvPr>
        </p:nvSpPr>
        <p:spPr>
          <a:xfrm>
            <a:off x="1932495" y="6193409"/>
            <a:ext cx="8625526" cy="528065"/>
          </a:xfrm>
        </p:spPr>
        <p:txBody>
          <a:bodyPr/>
          <a:lstStyle/>
          <a:p>
            <a:endParaRPr lang="pl-PL" dirty="0"/>
          </a:p>
        </p:txBody>
      </p:sp>
      <p:sp>
        <p:nvSpPr>
          <p:cNvPr id="6" name="Symbol zastępczy numeru slajdu 5">
            <a:extLst>
              <a:ext uri="{FF2B5EF4-FFF2-40B4-BE49-F238E27FC236}">
                <a16:creationId xmlns:a16="http://schemas.microsoft.com/office/drawing/2014/main" id="{AF6189B4-B74D-42F7-A884-7EE033779408}"/>
              </a:ext>
            </a:extLst>
          </p:cNvPr>
          <p:cNvSpPr>
            <a:spLocks noGrp="1"/>
          </p:cNvSpPr>
          <p:nvPr>
            <p:ph type="sldNum" sz="quarter" idx="12"/>
          </p:nvPr>
        </p:nvSpPr>
        <p:spPr>
          <a:xfrm>
            <a:off x="10668000" y="6193410"/>
            <a:ext cx="816990" cy="528066"/>
          </a:xfrm>
        </p:spPr>
        <p:txBody>
          <a:bodyPr/>
          <a:lstStyle/>
          <a:p>
            <a:fld id="{612E6F2B-CF40-4D6D-B5B1-FB9D86F27BBE}" type="slidenum">
              <a:rPr lang="pl-PL" smtClean="0"/>
              <a:t>‹#›</a:t>
            </a:fld>
            <a:endParaRPr lang="pl-PL" dirty="0"/>
          </a:p>
        </p:txBody>
      </p:sp>
      <p:pic>
        <p:nvPicPr>
          <p:cNvPr id="8" name="Obraz 7">
            <a:extLst>
              <a:ext uri="{FF2B5EF4-FFF2-40B4-BE49-F238E27FC236}">
                <a16:creationId xmlns:a16="http://schemas.microsoft.com/office/drawing/2014/main" id="{0AF62EE4-AFC7-413E-B4B1-E1410BD30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265068" cy="932639"/>
          </a:xfrm>
          <a:prstGeom prst="rect">
            <a:avLst/>
          </a:prstGeom>
        </p:spPr>
      </p:pic>
      <p:pic>
        <p:nvPicPr>
          <p:cNvPr id="10" name="Obraz 9">
            <a:extLst>
              <a:ext uri="{FF2B5EF4-FFF2-40B4-BE49-F238E27FC236}">
                <a16:creationId xmlns:a16="http://schemas.microsoft.com/office/drawing/2014/main" id="{833CD1A3-129B-4190-BE23-0BE4C9A864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8503" y="-13511"/>
            <a:ext cx="1143496" cy="1135874"/>
          </a:xfrm>
          <a:prstGeom prst="rect">
            <a:avLst/>
          </a:prstGeom>
        </p:spPr>
      </p:pic>
      <p:pic>
        <p:nvPicPr>
          <p:cNvPr id="12" name="Obraz 11">
            <a:extLst>
              <a:ext uri="{FF2B5EF4-FFF2-40B4-BE49-F238E27FC236}">
                <a16:creationId xmlns:a16="http://schemas.microsoft.com/office/drawing/2014/main" id="{EF884D52-6460-4E6D-A70A-99AD0603F2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4446" y="0"/>
            <a:ext cx="2609850" cy="942975"/>
          </a:xfrm>
          <a:prstGeom prst="rect">
            <a:avLst/>
          </a:prstGeom>
        </p:spPr>
      </p:pic>
      <p:pic>
        <p:nvPicPr>
          <p:cNvPr id="14" name="Obraz 13">
            <a:extLst>
              <a:ext uri="{FF2B5EF4-FFF2-40B4-BE49-F238E27FC236}">
                <a16:creationId xmlns:a16="http://schemas.microsoft.com/office/drawing/2014/main" id="{2A513249-3A56-4C87-B860-BFDF1567FED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79809" y="0"/>
            <a:ext cx="1122363" cy="1122363"/>
          </a:xfrm>
          <a:prstGeom prst="rect">
            <a:avLst/>
          </a:prstGeom>
        </p:spPr>
      </p:pic>
    </p:spTree>
    <p:extLst>
      <p:ext uri="{BB962C8B-B14F-4D97-AF65-F5344CB8AC3E}">
        <p14:creationId xmlns:p14="http://schemas.microsoft.com/office/powerpoint/2010/main" val="60015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84E891-DC66-42C5-94BC-574535378C3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2C6F9AA-D79B-45EE-BA39-C5C19690B86E}"/>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A0E9089-974E-4294-A3D0-5C4E81E0E25B}"/>
              </a:ext>
            </a:extLst>
          </p:cNvPr>
          <p:cNvSpPr>
            <a:spLocks noGrp="1"/>
          </p:cNvSpPr>
          <p:nvPr>
            <p:ph type="dt" sz="half" idx="10"/>
          </p:nvPr>
        </p:nvSpPr>
        <p:spPr/>
        <p:txBody>
          <a:bodyPr/>
          <a:lstStyle/>
          <a:p>
            <a:fld id="{80EC525D-7CD9-4A65-8042-0637A98F49D2}" type="datetime1">
              <a:rPr lang="pl-PL" smtClean="0"/>
              <a:t>08.03.2018</a:t>
            </a:fld>
            <a:endParaRPr lang="pl-PL"/>
          </a:p>
        </p:txBody>
      </p:sp>
      <p:sp>
        <p:nvSpPr>
          <p:cNvPr id="5" name="Symbol zastępczy stopki 4">
            <a:extLst>
              <a:ext uri="{FF2B5EF4-FFF2-40B4-BE49-F238E27FC236}">
                <a16:creationId xmlns:a16="http://schemas.microsoft.com/office/drawing/2014/main" id="{9A91CE00-63AF-4CBC-B78A-65FE3055D99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4618553-367E-45A4-8499-E891DE8F7C3C}"/>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290567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4832230-2838-4452-AAD2-01BEBA4DDAD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CC24CFE-5A26-4FDA-96D5-870A8567C7FF}"/>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CCF3772-01C8-4DAE-BF06-4BE379E798C4}"/>
              </a:ext>
            </a:extLst>
          </p:cNvPr>
          <p:cNvSpPr>
            <a:spLocks noGrp="1"/>
          </p:cNvSpPr>
          <p:nvPr>
            <p:ph type="dt" sz="half" idx="10"/>
          </p:nvPr>
        </p:nvSpPr>
        <p:spPr/>
        <p:txBody>
          <a:bodyPr/>
          <a:lstStyle/>
          <a:p>
            <a:fld id="{EFD9A9CA-970E-4EB7-AF12-ECD610391350}" type="datetime1">
              <a:rPr lang="pl-PL" smtClean="0"/>
              <a:t>08.03.2018</a:t>
            </a:fld>
            <a:endParaRPr lang="pl-PL"/>
          </a:p>
        </p:txBody>
      </p:sp>
      <p:sp>
        <p:nvSpPr>
          <p:cNvPr id="5" name="Symbol zastępczy stopki 4">
            <a:extLst>
              <a:ext uri="{FF2B5EF4-FFF2-40B4-BE49-F238E27FC236}">
                <a16:creationId xmlns:a16="http://schemas.microsoft.com/office/drawing/2014/main" id="{78A3D8A3-7A8E-4389-82B6-3CA37462A1B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3B0DA1C-96CC-4B8B-9FF9-58919D1BBC27}"/>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43858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D20FB4-B22D-474A-8B52-C7857743390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B71A4C7-A1A4-4D96-859E-CEBD959156AF}"/>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7F0B9F5-7D00-46F1-8AF2-1D48A32257E4}"/>
              </a:ext>
            </a:extLst>
          </p:cNvPr>
          <p:cNvSpPr>
            <a:spLocks noGrp="1"/>
          </p:cNvSpPr>
          <p:nvPr>
            <p:ph type="dt" sz="half" idx="10"/>
          </p:nvPr>
        </p:nvSpPr>
        <p:spPr/>
        <p:txBody>
          <a:bodyPr/>
          <a:lstStyle/>
          <a:p>
            <a:fld id="{AE0D274F-4A5F-4ECA-89F5-277F5DD25397}" type="datetime1">
              <a:rPr lang="pl-PL" smtClean="0"/>
              <a:t>08.03.2018</a:t>
            </a:fld>
            <a:endParaRPr lang="pl-PL"/>
          </a:p>
        </p:txBody>
      </p:sp>
      <p:sp>
        <p:nvSpPr>
          <p:cNvPr id="5" name="Symbol zastępczy stopki 4">
            <a:extLst>
              <a:ext uri="{FF2B5EF4-FFF2-40B4-BE49-F238E27FC236}">
                <a16:creationId xmlns:a16="http://schemas.microsoft.com/office/drawing/2014/main" id="{6D879484-FC56-4359-93A3-6055A41A9A3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CD45F4-803E-4A3A-96BE-DE071AFF5D6C}"/>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92786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DDF21C-1829-4977-B585-3B14E136D8E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AC94B8A-A093-43FE-B3ED-777663470B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9C6D3F4F-A07E-43E4-AB81-9B78109A1786}"/>
              </a:ext>
            </a:extLst>
          </p:cNvPr>
          <p:cNvSpPr>
            <a:spLocks noGrp="1"/>
          </p:cNvSpPr>
          <p:nvPr>
            <p:ph type="dt" sz="half" idx="10"/>
          </p:nvPr>
        </p:nvSpPr>
        <p:spPr/>
        <p:txBody>
          <a:bodyPr/>
          <a:lstStyle/>
          <a:p>
            <a:fld id="{539E47BB-73AA-4F1A-9124-FD1352E3CC84}" type="datetime1">
              <a:rPr lang="pl-PL" smtClean="0"/>
              <a:t>08.03.2018</a:t>
            </a:fld>
            <a:endParaRPr lang="pl-PL"/>
          </a:p>
        </p:txBody>
      </p:sp>
      <p:sp>
        <p:nvSpPr>
          <p:cNvPr id="5" name="Symbol zastępczy stopki 4">
            <a:extLst>
              <a:ext uri="{FF2B5EF4-FFF2-40B4-BE49-F238E27FC236}">
                <a16:creationId xmlns:a16="http://schemas.microsoft.com/office/drawing/2014/main" id="{A495E110-25D1-4538-AC44-6E018534244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B5D3086-9207-4DA0-BC70-4CE34245F589}"/>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104871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5F822A-8AD3-402A-8A71-2936FE98E1E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95C9522-4979-43A7-94F4-9B1B8380AB8B}"/>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F3F18FD9-B289-4837-8F40-DF091AD90C5B}"/>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3DA7776-C144-499D-8DE5-343CBB7678A0}"/>
              </a:ext>
            </a:extLst>
          </p:cNvPr>
          <p:cNvSpPr>
            <a:spLocks noGrp="1"/>
          </p:cNvSpPr>
          <p:nvPr>
            <p:ph type="dt" sz="half" idx="10"/>
          </p:nvPr>
        </p:nvSpPr>
        <p:spPr/>
        <p:txBody>
          <a:bodyPr/>
          <a:lstStyle/>
          <a:p>
            <a:fld id="{8527AA0A-D8E9-4EA3-ADF6-D60CDF765070}" type="datetime1">
              <a:rPr lang="pl-PL" smtClean="0"/>
              <a:t>08.03.2018</a:t>
            </a:fld>
            <a:endParaRPr lang="pl-PL"/>
          </a:p>
        </p:txBody>
      </p:sp>
      <p:sp>
        <p:nvSpPr>
          <p:cNvPr id="6" name="Symbol zastępczy stopki 5">
            <a:extLst>
              <a:ext uri="{FF2B5EF4-FFF2-40B4-BE49-F238E27FC236}">
                <a16:creationId xmlns:a16="http://schemas.microsoft.com/office/drawing/2014/main" id="{DCB5FF2E-D736-4662-9196-0DE2D780673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521F85D-93CA-452C-8BB5-2ED03E415BD9}"/>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181373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856639-C66B-4AE5-81BD-0D8C9DDFBFEF}"/>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E8AF940-2BA6-4E4A-874A-7385054BB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F0B0804A-9745-4F8F-83E6-ECB426A3DAED}"/>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4261457-A62B-4D64-90E2-6DEA0A1DA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13B6ED74-3B43-41A1-83BE-CBED1E29D726}"/>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CAAEDD2-DA38-4A4E-A762-136039D1E26E}"/>
              </a:ext>
            </a:extLst>
          </p:cNvPr>
          <p:cNvSpPr>
            <a:spLocks noGrp="1"/>
          </p:cNvSpPr>
          <p:nvPr>
            <p:ph type="dt" sz="half" idx="10"/>
          </p:nvPr>
        </p:nvSpPr>
        <p:spPr/>
        <p:txBody>
          <a:bodyPr/>
          <a:lstStyle/>
          <a:p>
            <a:fld id="{403119E2-48BD-482E-8377-50AD09BA66A0}" type="datetime1">
              <a:rPr lang="pl-PL" smtClean="0"/>
              <a:t>08.03.2018</a:t>
            </a:fld>
            <a:endParaRPr lang="pl-PL"/>
          </a:p>
        </p:txBody>
      </p:sp>
      <p:sp>
        <p:nvSpPr>
          <p:cNvPr id="8" name="Symbol zastępczy stopki 7">
            <a:extLst>
              <a:ext uri="{FF2B5EF4-FFF2-40B4-BE49-F238E27FC236}">
                <a16:creationId xmlns:a16="http://schemas.microsoft.com/office/drawing/2014/main" id="{4A6391F4-3932-45D6-9D6B-F33D593559D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573903C-DF47-4CA4-9530-D4D568CA57CB}"/>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300318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D9349D-25EE-4DCF-BEBB-0B11AE6BC13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31B5772-981A-494C-9EE5-DCB9C7010631}"/>
              </a:ext>
            </a:extLst>
          </p:cNvPr>
          <p:cNvSpPr>
            <a:spLocks noGrp="1"/>
          </p:cNvSpPr>
          <p:nvPr>
            <p:ph type="dt" sz="half" idx="10"/>
          </p:nvPr>
        </p:nvSpPr>
        <p:spPr/>
        <p:txBody>
          <a:bodyPr/>
          <a:lstStyle/>
          <a:p>
            <a:fld id="{E842C539-8B74-498A-BCAD-269B118ACA60}" type="datetime1">
              <a:rPr lang="pl-PL" smtClean="0"/>
              <a:t>08.03.2018</a:t>
            </a:fld>
            <a:endParaRPr lang="pl-PL"/>
          </a:p>
        </p:txBody>
      </p:sp>
      <p:sp>
        <p:nvSpPr>
          <p:cNvPr id="4" name="Symbol zastępczy stopki 3">
            <a:extLst>
              <a:ext uri="{FF2B5EF4-FFF2-40B4-BE49-F238E27FC236}">
                <a16:creationId xmlns:a16="http://schemas.microsoft.com/office/drawing/2014/main" id="{2C6D567E-405B-4C95-BC86-0EB26B05379E}"/>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C95795E-6870-44D6-AF01-C697C4A2D3C5}"/>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135078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F0AF479-6217-4766-8A7A-B065F363F3A9}"/>
              </a:ext>
            </a:extLst>
          </p:cNvPr>
          <p:cNvSpPr>
            <a:spLocks noGrp="1"/>
          </p:cNvSpPr>
          <p:nvPr>
            <p:ph type="dt" sz="half" idx="10"/>
          </p:nvPr>
        </p:nvSpPr>
        <p:spPr/>
        <p:txBody>
          <a:bodyPr/>
          <a:lstStyle/>
          <a:p>
            <a:fld id="{BA86AABD-714B-43DC-A602-51D51B20A751}" type="datetime1">
              <a:rPr lang="pl-PL" smtClean="0"/>
              <a:t>08.03.2018</a:t>
            </a:fld>
            <a:endParaRPr lang="pl-PL"/>
          </a:p>
        </p:txBody>
      </p:sp>
      <p:sp>
        <p:nvSpPr>
          <p:cNvPr id="3" name="Symbol zastępczy stopki 2">
            <a:extLst>
              <a:ext uri="{FF2B5EF4-FFF2-40B4-BE49-F238E27FC236}">
                <a16:creationId xmlns:a16="http://schemas.microsoft.com/office/drawing/2014/main" id="{9DE45431-555A-4966-AFAD-88AB9082A1F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969D50B-5716-4DC4-8E12-8FF31CE48807}"/>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349169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A2B7CB-8E72-4FFF-B967-8988A7401F2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27AAB800-5FE2-4713-A85F-B2CAF3C07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6078401-9D7B-4C93-99DB-41F83B093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C0BD4450-D038-4207-8903-88B6D604FF04}"/>
              </a:ext>
            </a:extLst>
          </p:cNvPr>
          <p:cNvSpPr>
            <a:spLocks noGrp="1"/>
          </p:cNvSpPr>
          <p:nvPr>
            <p:ph type="dt" sz="half" idx="10"/>
          </p:nvPr>
        </p:nvSpPr>
        <p:spPr/>
        <p:txBody>
          <a:bodyPr/>
          <a:lstStyle/>
          <a:p>
            <a:fld id="{9E1CAE8F-3473-41AE-8AFE-52E8EF5538F6}" type="datetime1">
              <a:rPr lang="pl-PL" smtClean="0"/>
              <a:t>08.03.2018</a:t>
            </a:fld>
            <a:endParaRPr lang="pl-PL"/>
          </a:p>
        </p:txBody>
      </p:sp>
      <p:sp>
        <p:nvSpPr>
          <p:cNvPr id="6" name="Symbol zastępczy stopki 5">
            <a:extLst>
              <a:ext uri="{FF2B5EF4-FFF2-40B4-BE49-F238E27FC236}">
                <a16:creationId xmlns:a16="http://schemas.microsoft.com/office/drawing/2014/main" id="{8E9DE900-5BBD-49DE-AB9D-0FC01CE284C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FDD48CC-E716-4F90-A407-B72659BFABC0}"/>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425074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A7CC5-CB8A-4A12-ADCF-C7BD8BDA778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EBFD2C5-EF3C-4DFC-8FEF-A1FB16C20B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2B908FF-DB7B-407C-B060-371E311A1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B6187736-C224-46EF-B011-17521F535BA6}"/>
              </a:ext>
            </a:extLst>
          </p:cNvPr>
          <p:cNvSpPr>
            <a:spLocks noGrp="1"/>
          </p:cNvSpPr>
          <p:nvPr>
            <p:ph type="dt" sz="half" idx="10"/>
          </p:nvPr>
        </p:nvSpPr>
        <p:spPr/>
        <p:txBody>
          <a:bodyPr/>
          <a:lstStyle/>
          <a:p>
            <a:fld id="{64478F58-41AB-4269-9476-17A5B68FECF9}" type="datetime1">
              <a:rPr lang="pl-PL" smtClean="0"/>
              <a:t>08.03.2018</a:t>
            </a:fld>
            <a:endParaRPr lang="pl-PL"/>
          </a:p>
        </p:txBody>
      </p:sp>
      <p:sp>
        <p:nvSpPr>
          <p:cNvPr id="6" name="Symbol zastępczy stopki 5">
            <a:extLst>
              <a:ext uri="{FF2B5EF4-FFF2-40B4-BE49-F238E27FC236}">
                <a16:creationId xmlns:a16="http://schemas.microsoft.com/office/drawing/2014/main" id="{2337D7C9-B696-482A-A98A-E3E86A6B240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0B2174F-53EF-41B3-8C07-D84A0789FC9D}"/>
              </a:ext>
            </a:extLst>
          </p:cNvPr>
          <p:cNvSpPr>
            <a:spLocks noGrp="1"/>
          </p:cNvSpPr>
          <p:nvPr>
            <p:ph type="sldNum" sz="quarter" idx="12"/>
          </p:nvPr>
        </p:nvSpPr>
        <p:spPr/>
        <p:txBody>
          <a:bodyPr/>
          <a:lstStyle/>
          <a:p>
            <a:fld id="{612E6F2B-CF40-4D6D-B5B1-FB9D86F27BBE}" type="slidenum">
              <a:rPr lang="pl-PL" smtClean="0"/>
              <a:t>‹#›</a:t>
            </a:fld>
            <a:endParaRPr lang="pl-PL"/>
          </a:p>
        </p:txBody>
      </p:sp>
    </p:spTree>
    <p:extLst>
      <p:ext uri="{BB962C8B-B14F-4D97-AF65-F5344CB8AC3E}">
        <p14:creationId xmlns:p14="http://schemas.microsoft.com/office/powerpoint/2010/main" val="136926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2F79323B-CA45-4F81-ADC4-73576F7C3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E344570D-0A2F-469D-978F-EC00C27D8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AF65065-5137-4672-B224-D6F2BFCD9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CEC70-5E25-40AA-85C3-48C86F6A52EB}" type="datetime1">
              <a:rPr lang="pl-PL" smtClean="0"/>
              <a:t>08.03.2018</a:t>
            </a:fld>
            <a:endParaRPr lang="pl-PL"/>
          </a:p>
        </p:txBody>
      </p:sp>
      <p:sp>
        <p:nvSpPr>
          <p:cNvPr id="5" name="Symbol zastępczy stopki 4">
            <a:extLst>
              <a:ext uri="{FF2B5EF4-FFF2-40B4-BE49-F238E27FC236}">
                <a16:creationId xmlns:a16="http://schemas.microsoft.com/office/drawing/2014/main" id="{5889DC2A-3EA7-4906-AB90-29996F23F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71BF5DE-6B2C-491F-9D78-52261D396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E6F2B-CF40-4D6D-B5B1-FB9D86F27BBE}" type="slidenum">
              <a:rPr lang="pl-PL" smtClean="0"/>
              <a:t>‹#›</a:t>
            </a:fld>
            <a:endParaRPr lang="pl-PL"/>
          </a:p>
        </p:txBody>
      </p:sp>
    </p:spTree>
    <p:extLst>
      <p:ext uri="{BB962C8B-B14F-4D97-AF65-F5344CB8AC3E}">
        <p14:creationId xmlns:p14="http://schemas.microsoft.com/office/powerpoint/2010/main" val="4174442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88C8F7-4BE7-41B7-8962-B961E1D1F9E3}"/>
              </a:ext>
            </a:extLst>
          </p:cNvPr>
          <p:cNvSpPr>
            <a:spLocks noGrp="1"/>
          </p:cNvSpPr>
          <p:nvPr>
            <p:ph type="ctrTitle"/>
          </p:nvPr>
        </p:nvSpPr>
        <p:spPr/>
        <p:txBody>
          <a:bodyPr/>
          <a:lstStyle/>
          <a:p>
            <a:r>
              <a:rPr lang="pl-PL" dirty="0"/>
              <a:t>Lizbona</a:t>
            </a:r>
          </a:p>
        </p:txBody>
      </p:sp>
      <p:sp>
        <p:nvSpPr>
          <p:cNvPr id="3" name="Podtytuł 2">
            <a:extLst>
              <a:ext uri="{FF2B5EF4-FFF2-40B4-BE49-F238E27FC236}">
                <a16:creationId xmlns:a16="http://schemas.microsoft.com/office/drawing/2014/main" id="{A271BFC9-188D-49F2-80E7-59D9A37D7E02}"/>
              </a:ext>
            </a:extLst>
          </p:cNvPr>
          <p:cNvSpPr>
            <a:spLocks noGrp="1"/>
          </p:cNvSpPr>
          <p:nvPr>
            <p:ph type="subTitle" idx="1"/>
          </p:nvPr>
        </p:nvSpPr>
        <p:spPr/>
        <p:txBody>
          <a:bodyPr/>
          <a:lstStyle/>
          <a:p>
            <a:r>
              <a:rPr lang="pl-PL" dirty="0"/>
              <a:t>Co warto zobaczyć</a:t>
            </a:r>
          </a:p>
        </p:txBody>
      </p:sp>
      <p:sp>
        <p:nvSpPr>
          <p:cNvPr id="4" name="Symbol zastępczy daty 3">
            <a:extLst>
              <a:ext uri="{FF2B5EF4-FFF2-40B4-BE49-F238E27FC236}">
                <a16:creationId xmlns:a16="http://schemas.microsoft.com/office/drawing/2014/main" id="{CAC1F92F-5F66-436A-BE3F-89E19D7651D6}"/>
              </a:ext>
            </a:extLst>
          </p:cNvPr>
          <p:cNvSpPr>
            <a:spLocks noGrp="1"/>
          </p:cNvSpPr>
          <p:nvPr>
            <p:ph type="dt" sz="half" idx="10"/>
          </p:nvPr>
        </p:nvSpPr>
        <p:spPr>
          <a:xfrm>
            <a:off x="707010" y="6353420"/>
            <a:ext cx="1159497" cy="528066"/>
          </a:xfrm>
        </p:spPr>
        <p:txBody>
          <a:bodyPr/>
          <a:lstStyle/>
          <a:p>
            <a:fld id="{D11487F7-D057-435B-A9B4-355A39DF755E}" type="datetime1">
              <a:rPr lang="pl-PL" smtClean="0"/>
              <a:t>08.03.2018</a:t>
            </a:fld>
            <a:endParaRPr lang="pl-PL"/>
          </a:p>
        </p:txBody>
      </p:sp>
      <p:sp>
        <p:nvSpPr>
          <p:cNvPr id="6" name="Symbol zastępczy numeru slajdu 5">
            <a:extLst>
              <a:ext uri="{FF2B5EF4-FFF2-40B4-BE49-F238E27FC236}">
                <a16:creationId xmlns:a16="http://schemas.microsoft.com/office/drawing/2014/main" id="{14D9D547-B9CF-42CA-B626-4B2CB0C4EEAF}"/>
              </a:ext>
            </a:extLst>
          </p:cNvPr>
          <p:cNvSpPr>
            <a:spLocks noGrp="1"/>
          </p:cNvSpPr>
          <p:nvPr>
            <p:ph type="sldNum" sz="quarter" idx="12"/>
          </p:nvPr>
        </p:nvSpPr>
        <p:spPr>
          <a:xfrm>
            <a:off x="10903670" y="6353420"/>
            <a:ext cx="816990" cy="528066"/>
          </a:xfrm>
        </p:spPr>
        <p:txBody>
          <a:bodyPr/>
          <a:lstStyle/>
          <a:p>
            <a:fld id="{612E6F2B-CF40-4D6D-B5B1-FB9D86F27BBE}" type="slidenum">
              <a:rPr lang="pl-PL" smtClean="0"/>
              <a:t>1</a:t>
            </a:fld>
            <a:endParaRPr lang="pl-PL" dirty="0"/>
          </a:p>
        </p:txBody>
      </p:sp>
      <p:sp>
        <p:nvSpPr>
          <p:cNvPr id="7" name="Symbol zastępczy stopki 4">
            <a:extLst>
              <a:ext uri="{FF2B5EF4-FFF2-40B4-BE49-F238E27FC236}">
                <a16:creationId xmlns:a16="http://schemas.microsoft.com/office/drawing/2014/main" id="{2E5A486F-177D-4B5F-883F-2D13B81FA633}"/>
              </a:ext>
            </a:extLst>
          </p:cNvPr>
          <p:cNvSpPr>
            <a:spLocks noGrp="1"/>
          </p:cNvSpPr>
          <p:nvPr>
            <p:ph type="ftr" sz="quarter" idx="11"/>
          </p:nvPr>
        </p:nvSpPr>
        <p:spPr>
          <a:xfrm>
            <a:off x="1555421" y="6329935"/>
            <a:ext cx="9690755" cy="528065"/>
          </a:xfrm>
        </p:spPr>
        <p:txBody>
          <a:bodyPr/>
          <a:lstStyle/>
          <a:p>
            <a:r>
              <a:rPr lang="en-US" i="1"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pl-PL" dirty="0"/>
          </a:p>
        </p:txBody>
      </p:sp>
    </p:spTree>
    <p:extLst>
      <p:ext uri="{BB962C8B-B14F-4D97-AF65-F5344CB8AC3E}">
        <p14:creationId xmlns:p14="http://schemas.microsoft.com/office/powerpoint/2010/main" val="112248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58DEA291-DEE0-4881-A0E0-D6690313F3CD}"/>
              </a:ext>
            </a:extLst>
          </p:cNvPr>
          <p:cNvSpPr>
            <a:spLocks noGrp="1"/>
          </p:cNvSpPr>
          <p:nvPr>
            <p:ph type="title"/>
          </p:nvPr>
        </p:nvSpPr>
        <p:spPr/>
        <p:txBody>
          <a:bodyPr/>
          <a:lstStyle/>
          <a:p>
            <a:r>
              <a:rPr lang="pl-PL" dirty="0"/>
              <a:t>Pomnik odkryć geograficznych</a:t>
            </a:r>
          </a:p>
        </p:txBody>
      </p:sp>
      <p:sp>
        <p:nvSpPr>
          <p:cNvPr id="4" name="Symbol zastępczy daty 3">
            <a:extLst>
              <a:ext uri="{FF2B5EF4-FFF2-40B4-BE49-F238E27FC236}">
                <a16:creationId xmlns:a16="http://schemas.microsoft.com/office/drawing/2014/main" id="{CAC1F92F-5F66-436A-BE3F-89E19D7651D6}"/>
              </a:ext>
            </a:extLst>
          </p:cNvPr>
          <p:cNvSpPr>
            <a:spLocks noGrp="1"/>
          </p:cNvSpPr>
          <p:nvPr>
            <p:ph type="dt" sz="half" idx="10"/>
          </p:nvPr>
        </p:nvSpPr>
        <p:spPr>
          <a:xfrm>
            <a:off x="838200" y="6356350"/>
            <a:ext cx="1028307" cy="365125"/>
          </a:xfrm>
        </p:spPr>
        <p:txBody>
          <a:bodyPr/>
          <a:lstStyle/>
          <a:p>
            <a:fld id="{010617A2-72D6-4EAE-ADCE-FD6A0157B53B}" type="datetime1">
              <a:rPr lang="pl-PL" smtClean="0"/>
              <a:t>08.03.2018</a:t>
            </a:fld>
            <a:endParaRPr lang="pl-PL"/>
          </a:p>
        </p:txBody>
      </p:sp>
      <p:sp>
        <p:nvSpPr>
          <p:cNvPr id="6" name="Symbol zastępczy numeru slajdu 5">
            <a:extLst>
              <a:ext uri="{FF2B5EF4-FFF2-40B4-BE49-F238E27FC236}">
                <a16:creationId xmlns:a16="http://schemas.microsoft.com/office/drawing/2014/main" id="{14D9D547-B9CF-42CA-B626-4B2CB0C4EEAF}"/>
              </a:ext>
            </a:extLst>
          </p:cNvPr>
          <p:cNvSpPr>
            <a:spLocks noGrp="1"/>
          </p:cNvSpPr>
          <p:nvPr>
            <p:ph type="sldNum" sz="quarter" idx="12"/>
          </p:nvPr>
        </p:nvSpPr>
        <p:spPr>
          <a:xfrm>
            <a:off x="10737130" y="6356350"/>
            <a:ext cx="616670" cy="228601"/>
          </a:xfrm>
        </p:spPr>
        <p:txBody>
          <a:bodyPr/>
          <a:lstStyle/>
          <a:p>
            <a:fld id="{612E6F2B-CF40-4D6D-B5B1-FB9D86F27BBE}" type="slidenum">
              <a:rPr lang="pl-PL" smtClean="0"/>
              <a:t>2</a:t>
            </a:fld>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935" y="1868731"/>
            <a:ext cx="4210983" cy="3154172"/>
          </a:xfrm>
        </p:spPr>
      </p:pic>
    </p:spTree>
    <p:extLst>
      <p:ext uri="{BB962C8B-B14F-4D97-AF65-F5344CB8AC3E}">
        <p14:creationId xmlns:p14="http://schemas.microsoft.com/office/powerpoint/2010/main" val="200132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Wieża Belem</a:t>
            </a:r>
          </a:p>
        </p:txBody>
      </p:sp>
      <p:sp>
        <p:nvSpPr>
          <p:cNvPr id="4" name="Symbol zastępczy daty 3"/>
          <p:cNvSpPr>
            <a:spLocks noGrp="1"/>
          </p:cNvSpPr>
          <p:nvPr>
            <p:ph type="dt" sz="half" idx="10"/>
          </p:nvPr>
        </p:nvSpPr>
        <p:spPr/>
        <p:txBody>
          <a:bodyPr/>
          <a:lstStyle/>
          <a:p>
            <a:fld id="{754A9AFD-5948-49D0-957E-6CC9A4AD5725}" type="datetime1">
              <a:rPr lang="pl-PL" smtClean="0"/>
              <a:t>08.03.2018</a:t>
            </a:fld>
            <a:endParaRPr lang="pl-PL"/>
          </a:p>
        </p:txBody>
      </p:sp>
      <p:sp>
        <p:nvSpPr>
          <p:cNvPr id="6" name="Symbol zastępczy numeru slajdu 5"/>
          <p:cNvSpPr>
            <a:spLocks noGrp="1"/>
          </p:cNvSpPr>
          <p:nvPr>
            <p:ph type="sldNum" sz="quarter" idx="12"/>
          </p:nvPr>
        </p:nvSpPr>
        <p:spPr/>
        <p:txBody>
          <a:bodyPr/>
          <a:lstStyle/>
          <a:p>
            <a:fld id="{612E6F2B-CF40-4D6D-B5B1-FB9D86F27BBE}" type="slidenum">
              <a:rPr lang="pl-PL" smtClean="0"/>
              <a:t>3</a:t>
            </a:fld>
            <a:endParaRPr lang="pl-PL"/>
          </a:p>
        </p:txBody>
      </p:sp>
      <p:pic>
        <p:nvPicPr>
          <p:cNvPr id="11" name="Symbol zastępczy zawartości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8695" y="1717902"/>
            <a:ext cx="4034117" cy="3037269"/>
          </a:xfrm>
        </p:spPr>
      </p:pic>
    </p:spTree>
    <p:extLst>
      <p:ext uri="{BB962C8B-B14F-4D97-AF65-F5344CB8AC3E}">
        <p14:creationId xmlns:p14="http://schemas.microsoft.com/office/powerpoint/2010/main" val="298387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Żółty tramwaj</a:t>
            </a:r>
          </a:p>
        </p:txBody>
      </p:sp>
      <p:sp>
        <p:nvSpPr>
          <p:cNvPr id="4" name="Symbol zastępczy daty 3"/>
          <p:cNvSpPr>
            <a:spLocks noGrp="1"/>
          </p:cNvSpPr>
          <p:nvPr>
            <p:ph type="dt" sz="half" idx="10"/>
          </p:nvPr>
        </p:nvSpPr>
        <p:spPr/>
        <p:txBody>
          <a:bodyPr/>
          <a:lstStyle/>
          <a:p>
            <a:fld id="{3C637B08-6889-4DA5-B71C-9EFA43A67F8B}" type="datetime1">
              <a:rPr lang="pl-PL" smtClean="0"/>
              <a:t>08.03.2018</a:t>
            </a:fld>
            <a:endParaRPr lang="pl-PL"/>
          </a:p>
        </p:txBody>
      </p:sp>
      <p:sp>
        <p:nvSpPr>
          <p:cNvPr id="6" name="Symbol zastępczy numeru slajdu 5"/>
          <p:cNvSpPr>
            <a:spLocks noGrp="1"/>
          </p:cNvSpPr>
          <p:nvPr>
            <p:ph type="sldNum" sz="quarter" idx="12"/>
          </p:nvPr>
        </p:nvSpPr>
        <p:spPr/>
        <p:txBody>
          <a:bodyPr/>
          <a:lstStyle/>
          <a:p>
            <a:fld id="{612E6F2B-CF40-4D6D-B5B1-FB9D86F27BBE}" type="slidenum">
              <a:rPr lang="pl-PL" smtClean="0"/>
              <a:t>4</a:t>
            </a:fld>
            <a:endParaRPr lang="pl-PL"/>
          </a:p>
        </p:txBody>
      </p:sp>
      <p:pic>
        <p:nvPicPr>
          <p:cNvPr id="11" name="Symbol zastępczy zawartości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5293" y="1639466"/>
            <a:ext cx="4258236" cy="2896227"/>
          </a:xfrm>
        </p:spPr>
      </p:pic>
    </p:spTree>
    <p:extLst>
      <p:ext uri="{BB962C8B-B14F-4D97-AF65-F5344CB8AC3E}">
        <p14:creationId xmlns:p14="http://schemas.microsoft.com/office/powerpoint/2010/main" val="318506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 dzielnicy Belem trzeba spróbować ciasteczka </a:t>
            </a:r>
            <a:r>
              <a:rPr lang="pl-PL" dirty="0" err="1"/>
              <a:t>Pasteis</a:t>
            </a:r>
            <a:r>
              <a:rPr lang="pl-PL" dirty="0"/>
              <a:t> de Belem</a:t>
            </a:r>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0740" y="2447196"/>
            <a:ext cx="3728315" cy="2703028"/>
          </a:xfrm>
        </p:spPr>
      </p:pic>
      <p:sp>
        <p:nvSpPr>
          <p:cNvPr id="4" name="Symbol zastępczy daty 3"/>
          <p:cNvSpPr>
            <a:spLocks noGrp="1"/>
          </p:cNvSpPr>
          <p:nvPr>
            <p:ph type="dt" sz="half" idx="10"/>
          </p:nvPr>
        </p:nvSpPr>
        <p:spPr/>
        <p:txBody>
          <a:bodyPr/>
          <a:lstStyle/>
          <a:p>
            <a:fld id="{51915216-F628-439F-B6A6-5A2E45676AD1}" type="datetime1">
              <a:rPr lang="pl-PL" smtClean="0"/>
              <a:t>08.03.2018</a:t>
            </a:fld>
            <a:endParaRPr lang="pl-PL"/>
          </a:p>
        </p:txBody>
      </p:sp>
      <p:sp>
        <p:nvSpPr>
          <p:cNvPr id="6" name="Symbol zastępczy numeru slajdu 5"/>
          <p:cNvSpPr>
            <a:spLocks noGrp="1"/>
          </p:cNvSpPr>
          <p:nvPr>
            <p:ph type="sldNum" sz="quarter" idx="12"/>
          </p:nvPr>
        </p:nvSpPr>
        <p:spPr/>
        <p:txBody>
          <a:bodyPr/>
          <a:lstStyle/>
          <a:p>
            <a:fld id="{612E6F2B-CF40-4D6D-B5B1-FB9D86F27BBE}" type="slidenum">
              <a:rPr lang="pl-PL" smtClean="0"/>
              <a:t>5</a:t>
            </a:fld>
            <a:endParaRPr lang="pl-PL"/>
          </a:p>
        </p:txBody>
      </p:sp>
    </p:spTree>
    <p:extLst>
      <p:ext uri="{BB962C8B-B14F-4D97-AF65-F5344CB8AC3E}">
        <p14:creationId xmlns:p14="http://schemas.microsoft.com/office/powerpoint/2010/main" val="194447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Klasztor </a:t>
            </a:r>
            <a:r>
              <a:rPr lang="pl-PL" dirty="0" err="1"/>
              <a:t>Hieronimitów</a:t>
            </a:r>
            <a:r>
              <a:rPr lang="pl-PL" dirty="0"/>
              <a:t> z pięknym kościołem </a:t>
            </a:r>
            <a:r>
              <a:rPr lang="pl-PL" dirty="0" err="1"/>
              <a:t>św</a:t>
            </a:r>
            <a:r>
              <a:rPr lang="pl-PL" dirty="0"/>
              <a:t> Marii ( zwiedzanie kościoła bez opłaty)</a:t>
            </a:r>
          </a:p>
        </p:txBody>
      </p:sp>
      <p:sp>
        <p:nvSpPr>
          <p:cNvPr id="4" name="Symbol zastępczy daty 3"/>
          <p:cNvSpPr>
            <a:spLocks noGrp="1"/>
          </p:cNvSpPr>
          <p:nvPr>
            <p:ph type="dt" sz="half" idx="10"/>
          </p:nvPr>
        </p:nvSpPr>
        <p:spPr/>
        <p:txBody>
          <a:bodyPr/>
          <a:lstStyle/>
          <a:p>
            <a:fld id="{580EFB64-741A-4223-B9AB-8DCBDAE88251}" type="datetime1">
              <a:rPr lang="pl-PL" smtClean="0"/>
              <a:t>08.03.2018</a:t>
            </a:fld>
            <a:endParaRPr lang="pl-PL"/>
          </a:p>
        </p:txBody>
      </p:sp>
      <p:sp>
        <p:nvSpPr>
          <p:cNvPr id="6" name="Symbol zastępczy numeru slajdu 5"/>
          <p:cNvSpPr>
            <a:spLocks noGrp="1"/>
          </p:cNvSpPr>
          <p:nvPr>
            <p:ph type="sldNum" sz="quarter" idx="12"/>
          </p:nvPr>
        </p:nvSpPr>
        <p:spPr/>
        <p:txBody>
          <a:bodyPr/>
          <a:lstStyle/>
          <a:p>
            <a:fld id="{612E6F2B-CF40-4D6D-B5B1-FB9D86F27BBE}" type="slidenum">
              <a:rPr lang="pl-PL" smtClean="0"/>
              <a:t>6</a:t>
            </a:fld>
            <a:endParaRPr lang="pl-PL"/>
          </a:p>
        </p:txBody>
      </p:sp>
      <p:pic>
        <p:nvPicPr>
          <p:cNvPr id="9" name="Symbol zastępczy zawartości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2860" y="1879367"/>
            <a:ext cx="4370294" cy="2913530"/>
          </a:xfrm>
        </p:spPr>
      </p:pic>
    </p:spTree>
    <p:extLst>
      <p:ext uri="{BB962C8B-B14F-4D97-AF65-F5344CB8AC3E}">
        <p14:creationId xmlns:p14="http://schemas.microsoft.com/office/powerpoint/2010/main" val="348729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Katedra SE</a:t>
            </a:r>
          </a:p>
        </p:txBody>
      </p:sp>
      <p:pic>
        <p:nvPicPr>
          <p:cNvPr id="7" name="Symbol zastępczy zawartośc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7137" y="2187574"/>
            <a:ext cx="3683242" cy="4351338"/>
          </a:xfrm>
        </p:spPr>
      </p:pic>
      <p:sp>
        <p:nvSpPr>
          <p:cNvPr id="4" name="Symbol zastępczy daty 3"/>
          <p:cNvSpPr>
            <a:spLocks noGrp="1"/>
          </p:cNvSpPr>
          <p:nvPr>
            <p:ph type="dt" sz="half" idx="10"/>
          </p:nvPr>
        </p:nvSpPr>
        <p:spPr/>
        <p:txBody>
          <a:bodyPr/>
          <a:lstStyle/>
          <a:p>
            <a:fld id="{5E0A6662-3238-4DBB-BB47-9E38B1BD81DC}" type="datetime1">
              <a:rPr lang="pl-PL" smtClean="0"/>
              <a:t>08.03.2018</a:t>
            </a:fld>
            <a:endParaRPr lang="pl-PL"/>
          </a:p>
        </p:txBody>
      </p:sp>
      <p:sp>
        <p:nvSpPr>
          <p:cNvPr id="6" name="Symbol zastępczy numeru slajdu 5"/>
          <p:cNvSpPr>
            <a:spLocks noGrp="1"/>
          </p:cNvSpPr>
          <p:nvPr>
            <p:ph type="sldNum" sz="quarter" idx="12"/>
          </p:nvPr>
        </p:nvSpPr>
        <p:spPr/>
        <p:txBody>
          <a:bodyPr/>
          <a:lstStyle/>
          <a:p>
            <a:fld id="{612E6F2B-CF40-4D6D-B5B1-FB9D86F27BBE}" type="slidenum">
              <a:rPr lang="pl-PL" smtClean="0"/>
              <a:t>7</a:t>
            </a:fld>
            <a:endParaRPr lang="pl-PL"/>
          </a:p>
        </p:txBody>
      </p:sp>
    </p:spTree>
    <p:extLst>
      <p:ext uri="{BB962C8B-B14F-4D97-AF65-F5344CB8AC3E}">
        <p14:creationId xmlns:p14="http://schemas.microsoft.com/office/powerpoint/2010/main" val="349144363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99</Words>
  <Application>Microsoft Office PowerPoint</Application>
  <PresentationFormat>Panoramiczny</PresentationFormat>
  <Paragraphs>23</Paragraphs>
  <Slides>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vt:i4>
      </vt:variant>
    </vt:vector>
  </HeadingPairs>
  <TitlesOfParts>
    <vt:vector size="11" baseType="lpstr">
      <vt:lpstr>Arial</vt:lpstr>
      <vt:lpstr>Calibri</vt:lpstr>
      <vt:lpstr>Calibri Light</vt:lpstr>
      <vt:lpstr>Motyw pakietu Office</vt:lpstr>
      <vt:lpstr>Lizbona</vt:lpstr>
      <vt:lpstr>Pomnik odkryć geograficznych</vt:lpstr>
      <vt:lpstr>Wieża Belem</vt:lpstr>
      <vt:lpstr>Żółty tramwaj</vt:lpstr>
      <vt:lpstr>W dzielnicy Belem trzeba spróbować ciasteczka Pasteis de Belem</vt:lpstr>
      <vt:lpstr>Klasztor Hieronimitów z pięknym kościołem św Marii ( zwiedzanie kościoła bez opłaty)</vt:lpstr>
      <vt:lpstr>Katedra 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Grabowska</dc:creator>
  <cp:lastModifiedBy>Anna Grabowska</cp:lastModifiedBy>
  <cp:revision>11</cp:revision>
  <dcterms:created xsi:type="dcterms:W3CDTF">2018-02-28T04:31:43Z</dcterms:created>
  <dcterms:modified xsi:type="dcterms:W3CDTF">2018-03-08T09:07:03Z</dcterms:modified>
</cp:coreProperties>
</file>