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9" r:id="rId3"/>
    <p:sldId id="260" r:id="rId4"/>
    <p:sldId id="257" r:id="rId5"/>
    <p:sldId id="258" r:id="rId6"/>
    <p:sldId id="261" r:id="rId7"/>
    <p:sldId id="262" r:id="rId8"/>
    <p:sldId id="263" r:id="rId9"/>
    <p:sldId id="264" r:id="rId10"/>
    <p:sldId id="265" r:id="rId11"/>
    <p:sldId id="266" r:id="rId12"/>
    <p:sldId id="267" r:id="rId1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340"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D7D340-5FEB-4088-AE2D-1875B9A7879D}" type="datetimeFigureOut">
              <a:rPr lang="pl-PL" smtClean="0"/>
              <a:pPr/>
              <a:t>02.03.2018</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0B5E6F-1584-403B-9704-5D5C68030FBE}"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a:t>Obrazki</a:t>
            </a:r>
            <a:r>
              <a:rPr lang="pl-PL" baseline="0" dirty="0"/>
              <a:t> i napisy </a:t>
            </a:r>
          </a:p>
          <a:p>
            <a:r>
              <a:rPr lang="pl-PL" baseline="0" dirty="0"/>
              <a:t>Ryszard Dunikowski</a:t>
            </a:r>
            <a:endParaRPr lang="pl-PL" dirty="0"/>
          </a:p>
          <a:p>
            <a:endParaRPr lang="pl-PL" dirty="0"/>
          </a:p>
        </p:txBody>
      </p:sp>
      <p:sp>
        <p:nvSpPr>
          <p:cNvPr id="4" name="Symbol zastępczy numeru slajdu 3"/>
          <p:cNvSpPr>
            <a:spLocks noGrp="1"/>
          </p:cNvSpPr>
          <p:nvPr>
            <p:ph type="sldNum" sz="quarter" idx="10"/>
          </p:nvPr>
        </p:nvSpPr>
        <p:spPr/>
        <p:txBody>
          <a:bodyPr/>
          <a:lstStyle/>
          <a:p>
            <a:fld id="{4D0B5E6F-1584-403B-9704-5D5C68030FBE}" type="slidenum">
              <a:rPr lang="pl-PL" smtClean="0"/>
              <a:pPr/>
              <a:t>1</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4D0B5E6F-1584-403B-9704-5D5C68030FBE}" type="slidenum">
              <a:rPr lang="pl-PL" smtClean="0"/>
              <a:pPr/>
              <a:t>3</a:t>
            </a:fld>
            <a:endParaRPr lang="pl-PL"/>
          </a:p>
        </p:txBody>
      </p:sp>
    </p:spTree>
    <p:extLst>
      <p:ext uri="{BB962C8B-B14F-4D97-AF65-F5344CB8AC3E}">
        <p14:creationId xmlns:p14="http://schemas.microsoft.com/office/powerpoint/2010/main" val="13654121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1">
        <a:schemeClr val="bg2"/>
      </p:bgRef>
    </p:bg>
    <p:spTree>
      <p:nvGrpSpPr>
        <p:cNvPr id="1" name=""/>
        <p:cNvGrpSpPr/>
        <p:nvPr/>
      </p:nvGrpSpPr>
      <p:grpSpPr>
        <a:xfrm>
          <a:off x="0" y="0"/>
          <a:ext cx="0" cy="0"/>
          <a:chOff x="0" y="0"/>
          <a:chExt cx="0" cy="0"/>
        </a:xfrm>
      </p:grpSpPr>
      <p:sp>
        <p:nvSpPr>
          <p:cNvPr id="15" name="Prostokąt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Prostokąt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odtytuł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a:t>Kliknij, aby edytować styl wzorca podtytułu</a:t>
            </a:r>
            <a:endParaRPr kumimoji="0" lang="en-US"/>
          </a:p>
        </p:txBody>
      </p:sp>
      <p:sp>
        <p:nvSpPr>
          <p:cNvPr id="28" name="Symbol zastępczy daty 27"/>
          <p:cNvSpPr>
            <a:spLocks noGrp="1"/>
          </p:cNvSpPr>
          <p:nvPr>
            <p:ph type="dt" sz="half" idx="10"/>
          </p:nvPr>
        </p:nvSpPr>
        <p:spPr/>
        <p:txBody>
          <a:bodyPr/>
          <a:lstStyle/>
          <a:p>
            <a:r>
              <a:rPr lang="pl-PL"/>
              <a:t>02.03.2018</a:t>
            </a:r>
          </a:p>
        </p:txBody>
      </p:sp>
      <p:sp>
        <p:nvSpPr>
          <p:cNvPr id="17" name="Symbol zastępczy stopki 16"/>
          <p:cNvSpPr>
            <a:spLocks noGrp="1"/>
          </p:cNvSpPr>
          <p:nvPr>
            <p:ph type="ftr" sz="quarter" idx="11"/>
          </p:nvPr>
        </p:nvSpPr>
        <p:spPr/>
        <p:txBody>
          <a:bodyPr/>
          <a:lstStyle/>
          <a:p>
            <a:endParaRPr lang="pl-PL"/>
          </a:p>
        </p:txBody>
      </p:sp>
      <p:sp>
        <p:nvSpPr>
          <p:cNvPr id="7" name="Łącznik prosty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Prostokąt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ipsa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ipsa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ymbol zastępczy numeru slajdu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286DB31-7093-42FF-BEAF-E9021FA02780}" type="slidenum">
              <a:rPr lang="pl-PL" smtClean="0"/>
              <a:pPr/>
              <a:t>‹#›</a:t>
            </a:fld>
            <a:endParaRPr lang="pl-PL"/>
          </a:p>
        </p:txBody>
      </p:sp>
      <p:sp>
        <p:nvSpPr>
          <p:cNvPr id="8" name="Tytuł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pl-PL"/>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transition spd="slow" advClick="0" advTm="8000">
    <p:wheel spokes="8"/>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r>
              <a:rPr lang="pl-PL"/>
              <a:t>02.03.2018</a:t>
            </a:r>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286DB31-7093-42FF-BEAF-E9021FA02780}"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transition spd="slow" advClick="0" advTm="8000">
    <p:wheel spokes="8"/>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bg>
      <p:bgRef idx="1001">
        <a:schemeClr val="bg2"/>
      </p:bgRef>
    </p:bg>
    <p:spTree>
      <p:nvGrpSpPr>
        <p:cNvPr id="1" name=""/>
        <p:cNvGrpSpPr/>
        <p:nvPr/>
      </p:nvGrpSpPr>
      <p:grpSpPr>
        <a:xfrm>
          <a:off x="0" y="0"/>
          <a:ext cx="0" cy="0"/>
          <a:chOff x="0" y="0"/>
          <a:chExt cx="0" cy="0"/>
        </a:xfrm>
      </p:grpSpPr>
      <p:sp>
        <p:nvSpPr>
          <p:cNvPr id="7" name="Prostokąt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Prostokąt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rostokąt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Prostokąt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Prostokąt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Prostokąt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Łącznik prosty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ipsa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ymbol zastępczy numeru slajdu 5"/>
          <p:cNvSpPr>
            <a:spLocks noGrp="1"/>
          </p:cNvSpPr>
          <p:nvPr>
            <p:ph type="sldNum" sz="quarter" idx="12"/>
          </p:nvPr>
        </p:nvSpPr>
        <p:spPr>
          <a:xfrm>
            <a:off x="6915912" y="3009901"/>
            <a:ext cx="457200" cy="441325"/>
          </a:xfrm>
        </p:spPr>
        <p:txBody>
          <a:bodyPr/>
          <a:lstStyle/>
          <a:p>
            <a:fld id="{F286DB31-7093-42FF-BEAF-E9021FA02780}" type="slidenum">
              <a:rPr lang="pl-PL" smtClean="0"/>
              <a:pPr/>
              <a:t>‹#›</a:t>
            </a:fld>
            <a:endParaRPr lang="pl-PL"/>
          </a:p>
        </p:txBody>
      </p:sp>
      <p:sp>
        <p:nvSpPr>
          <p:cNvPr id="3" name="Symbol zastępczy tytułu pionowego 2"/>
          <p:cNvSpPr>
            <a:spLocks noGrp="1"/>
          </p:cNvSpPr>
          <p:nvPr>
            <p:ph type="body" orient="vert" idx="1"/>
          </p:nvPr>
        </p:nvSpPr>
        <p:spPr>
          <a:xfrm>
            <a:off x="304800" y="304800"/>
            <a:ext cx="6553200" cy="5821366"/>
          </a:xfrm>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r>
              <a:rPr lang="pl-PL"/>
              <a:t>02.03.2018</a:t>
            </a:r>
          </a:p>
        </p:txBody>
      </p:sp>
      <p:sp>
        <p:nvSpPr>
          <p:cNvPr id="5" name="Symbol zastępczy stopki 4"/>
          <p:cNvSpPr>
            <a:spLocks noGrp="1"/>
          </p:cNvSpPr>
          <p:nvPr>
            <p:ph type="ftr" sz="quarter" idx="11"/>
          </p:nvPr>
        </p:nvSpPr>
        <p:spPr/>
        <p:txBody>
          <a:bodyPr/>
          <a:lstStyle/>
          <a:p>
            <a:endParaRPr lang="pl-PL"/>
          </a:p>
        </p:txBody>
      </p:sp>
      <p:sp>
        <p:nvSpPr>
          <p:cNvPr id="2" name="Tytuł pionowy 1"/>
          <p:cNvSpPr>
            <a:spLocks noGrp="1"/>
          </p:cNvSpPr>
          <p:nvPr>
            <p:ph type="title" orient="vert"/>
          </p:nvPr>
        </p:nvSpPr>
        <p:spPr>
          <a:xfrm>
            <a:off x="7391400" y="304801"/>
            <a:ext cx="1447800" cy="5851525"/>
          </a:xfrm>
        </p:spPr>
        <p:txBody>
          <a:bodyPr vert="eaVert"/>
          <a:lstStyle/>
          <a:p>
            <a:r>
              <a:rPr kumimoji="0" lang="pl-PL"/>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transition spd="slow" advClick="0" advTm="8000">
    <p:wheel spokes="8"/>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solidFill>
                  <a:schemeClr val="accent3">
                    <a:shade val="75000"/>
                  </a:schemeClr>
                </a:solidFill>
              </a:defRPr>
            </a:lvl1pPr>
          </a:lstStyle>
          <a:p>
            <a:r>
              <a:rPr kumimoji="0" lang="pl-PL"/>
              <a:t>Kliknij, aby edytować styl</a:t>
            </a:r>
            <a:endParaRPr kumimoji="0" lang="en-US"/>
          </a:p>
        </p:txBody>
      </p:sp>
      <p:sp>
        <p:nvSpPr>
          <p:cNvPr id="4" name="Symbol zastępczy daty 3"/>
          <p:cNvSpPr>
            <a:spLocks noGrp="1"/>
          </p:cNvSpPr>
          <p:nvPr>
            <p:ph type="dt" sz="half" idx="10"/>
          </p:nvPr>
        </p:nvSpPr>
        <p:spPr/>
        <p:txBody>
          <a:bodyPr/>
          <a:lstStyle/>
          <a:p>
            <a:r>
              <a:rPr lang="pl-PL"/>
              <a:t>02.03.2018</a:t>
            </a:r>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a:xfrm>
            <a:off x="4361688" y="1026372"/>
            <a:ext cx="457200" cy="441325"/>
          </a:xfrm>
        </p:spPr>
        <p:txBody>
          <a:bodyPr/>
          <a:lstStyle/>
          <a:p>
            <a:fld id="{F286DB31-7093-42FF-BEAF-E9021FA02780}" type="slidenum">
              <a:rPr lang="pl-PL" smtClean="0"/>
              <a:pPr/>
              <a:t>‹#›</a:t>
            </a:fld>
            <a:endParaRPr lang="pl-PL"/>
          </a:p>
        </p:txBody>
      </p:sp>
      <p:sp>
        <p:nvSpPr>
          <p:cNvPr id="8" name="Symbol zastępczy zawartości 7"/>
          <p:cNvSpPr>
            <a:spLocks noGrp="1"/>
          </p:cNvSpPr>
          <p:nvPr>
            <p:ph sz="quarter" idx="1"/>
          </p:nvPr>
        </p:nvSpPr>
        <p:spPr>
          <a:xfrm>
            <a:off x="301752" y="1527048"/>
            <a:ext cx="8503920" cy="4572000"/>
          </a:xfrm>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Tree>
  </p:cSld>
  <p:clrMapOvr>
    <a:overrideClrMapping bg1="lt1" tx1="dk1" bg2="lt2" tx2="dk2" accent1="accent1" accent2="accent2" accent3="accent3" accent4="accent4" accent5="accent5" accent6="accent6" hlink="hlink" folHlink="folHlink"/>
  </p:clrMapOvr>
  <p:transition spd="slow" advClick="0" advTm="8000">
    <p:wheel spokes="8"/>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1"/>
      </p:bgRef>
    </p:bg>
    <p:spTree>
      <p:nvGrpSpPr>
        <p:cNvPr id="1" name=""/>
        <p:cNvGrpSpPr/>
        <p:nvPr/>
      </p:nvGrpSpPr>
      <p:grpSpPr>
        <a:xfrm>
          <a:off x="0" y="0"/>
          <a:ext cx="0" cy="0"/>
          <a:chOff x="0" y="0"/>
          <a:chExt cx="0" cy="0"/>
        </a:xfrm>
      </p:grpSpPr>
      <p:sp>
        <p:nvSpPr>
          <p:cNvPr id="17" name="Prostokąt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Prostokąt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Prostokąt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ymbol zastępczy tekstu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a:t>Kliknij, aby edytować style wzorca tekstu</a:t>
            </a:r>
          </a:p>
        </p:txBody>
      </p:sp>
      <p:sp>
        <p:nvSpPr>
          <p:cNvPr id="13" name="Prostokąt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Prostokąt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Symbol zastępczy stopki 4"/>
          <p:cNvSpPr>
            <a:spLocks noGrp="1"/>
          </p:cNvSpPr>
          <p:nvPr>
            <p:ph type="ftr" sz="quarter" idx="11"/>
          </p:nvPr>
        </p:nvSpPr>
        <p:spPr/>
        <p:txBody>
          <a:bodyPr/>
          <a:lstStyle/>
          <a:p>
            <a:endParaRPr lang="pl-PL"/>
          </a:p>
        </p:txBody>
      </p:sp>
      <p:sp>
        <p:nvSpPr>
          <p:cNvPr id="4" name="Symbol zastępczy daty 3"/>
          <p:cNvSpPr>
            <a:spLocks noGrp="1"/>
          </p:cNvSpPr>
          <p:nvPr>
            <p:ph type="dt" sz="half" idx="10"/>
          </p:nvPr>
        </p:nvSpPr>
        <p:spPr/>
        <p:txBody>
          <a:bodyPr/>
          <a:lstStyle/>
          <a:p>
            <a:r>
              <a:rPr lang="pl-PL"/>
              <a:t>02.03.2018</a:t>
            </a:r>
          </a:p>
        </p:txBody>
      </p:sp>
      <p:sp>
        <p:nvSpPr>
          <p:cNvPr id="8" name="Łącznik prosty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ipsa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ymbol zastępczy numeru slajdu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286DB31-7093-42FF-BEAF-E9021FA02780}" type="slidenum">
              <a:rPr lang="pl-PL" smtClean="0"/>
              <a:pPr/>
              <a:t>‹#›</a:t>
            </a:fld>
            <a:endParaRPr lang="pl-PL"/>
          </a:p>
        </p:txBody>
      </p:sp>
      <p:sp>
        <p:nvSpPr>
          <p:cNvPr id="2" name="Tytuł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pl-PL"/>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transition spd="slow" advClick="0" advTm="8000">
    <p:wheel spokes="8"/>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301752" y="228600"/>
            <a:ext cx="8534400" cy="758952"/>
          </a:xfrm>
        </p:spPr>
        <p:txBody>
          <a:bodyPr/>
          <a:lstStyle/>
          <a:p>
            <a:r>
              <a:rPr kumimoji="0" lang="pl-PL"/>
              <a:t>Kliknij, aby edytować styl</a:t>
            </a:r>
            <a:endParaRPr kumimoji="0" lang="en-US"/>
          </a:p>
        </p:txBody>
      </p:sp>
      <p:sp>
        <p:nvSpPr>
          <p:cNvPr id="5" name="Symbol zastępczy daty 4"/>
          <p:cNvSpPr>
            <a:spLocks noGrp="1"/>
          </p:cNvSpPr>
          <p:nvPr>
            <p:ph type="dt" sz="half" idx="10"/>
          </p:nvPr>
        </p:nvSpPr>
        <p:spPr>
          <a:xfrm>
            <a:off x="5791200" y="6409944"/>
            <a:ext cx="3044952" cy="365760"/>
          </a:xfrm>
        </p:spPr>
        <p:txBody>
          <a:bodyPr/>
          <a:lstStyle/>
          <a:p>
            <a:r>
              <a:rPr lang="pl-PL"/>
              <a:t>02.03.2018</a:t>
            </a:r>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286DB31-7093-42FF-BEAF-E9021FA02780}" type="slidenum">
              <a:rPr lang="pl-PL" smtClean="0"/>
              <a:pPr/>
              <a:t>‹#›</a:t>
            </a:fld>
            <a:endParaRPr lang="pl-PL"/>
          </a:p>
        </p:txBody>
      </p:sp>
      <p:sp>
        <p:nvSpPr>
          <p:cNvPr id="8" name="Łącznik prosty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Symbol zastępczy zawartości 9"/>
          <p:cNvSpPr>
            <a:spLocks noGrp="1"/>
          </p:cNvSpPr>
          <p:nvPr>
            <p:ph sz="half" idx="1"/>
          </p:nvPr>
        </p:nvSpPr>
        <p:spPr>
          <a:xfrm>
            <a:off x="301752" y="1371600"/>
            <a:ext cx="4038600" cy="4681728"/>
          </a:xfrm>
        </p:spPr>
        <p:txBody>
          <a:bodyPr/>
          <a:lstStyle>
            <a:lvl1pPr>
              <a:defRPr sz="2500"/>
            </a:lvl1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12" name="Symbol zastępczy zawartości 11"/>
          <p:cNvSpPr>
            <a:spLocks noGrp="1"/>
          </p:cNvSpPr>
          <p:nvPr>
            <p:ph sz="half" idx="2"/>
          </p:nvPr>
        </p:nvSpPr>
        <p:spPr>
          <a:xfrm>
            <a:off x="4800600" y="1371600"/>
            <a:ext cx="4038600" cy="4681728"/>
          </a:xfrm>
        </p:spPr>
        <p:txBody>
          <a:bodyPr/>
          <a:lstStyle>
            <a:lvl1pPr>
              <a:defRPr sz="2500"/>
            </a:lvl1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Tree>
  </p:cSld>
  <p:clrMapOvr>
    <a:overrideClrMapping bg1="lt1" tx1="dk1" bg2="lt2" tx2="dk2" accent1="accent1" accent2="accent2" accent3="accent3" accent4="accent4" accent5="accent5" accent6="accent6" hlink="hlink" folHlink="folHlink"/>
  </p:clrMapOvr>
  <p:transition spd="slow" advClick="0" advTm="8000">
    <p:wheel spokes="8"/>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1">
        <a:schemeClr val="bg2"/>
      </p:bgRef>
    </p:bg>
    <p:spTree>
      <p:nvGrpSpPr>
        <p:cNvPr id="1" name=""/>
        <p:cNvGrpSpPr/>
        <p:nvPr/>
      </p:nvGrpSpPr>
      <p:grpSpPr>
        <a:xfrm>
          <a:off x="0" y="0"/>
          <a:ext cx="0" cy="0"/>
          <a:chOff x="0" y="0"/>
          <a:chExt cx="0" cy="0"/>
        </a:xfrm>
      </p:grpSpPr>
      <p:sp>
        <p:nvSpPr>
          <p:cNvPr id="10" name="Łącznik prosty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Prostokąt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Prostokąt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Prostokąt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Prostokąt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rostokąt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ymbol zastępczy tekstu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a:t>Kliknij, aby edytować style wzorca tekstu</a:t>
            </a:r>
          </a:p>
        </p:txBody>
      </p:sp>
      <p:sp>
        <p:nvSpPr>
          <p:cNvPr id="4" name="Symbol zastępczy tekstu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pl-PL"/>
              <a:t>Kliknij, aby edytować style wzorca tekstu</a:t>
            </a:r>
          </a:p>
        </p:txBody>
      </p:sp>
      <p:sp>
        <p:nvSpPr>
          <p:cNvPr id="7" name="Symbol zastępczy daty 6"/>
          <p:cNvSpPr>
            <a:spLocks noGrp="1"/>
          </p:cNvSpPr>
          <p:nvPr>
            <p:ph type="dt" sz="half" idx="10"/>
          </p:nvPr>
        </p:nvSpPr>
        <p:spPr/>
        <p:txBody>
          <a:bodyPr/>
          <a:lstStyle/>
          <a:p>
            <a:r>
              <a:rPr lang="pl-PL"/>
              <a:t>02.03.2018</a:t>
            </a:r>
          </a:p>
        </p:txBody>
      </p:sp>
      <p:sp>
        <p:nvSpPr>
          <p:cNvPr id="8" name="Symbol zastępczy stopki 7"/>
          <p:cNvSpPr>
            <a:spLocks noGrp="1"/>
          </p:cNvSpPr>
          <p:nvPr>
            <p:ph type="ftr" sz="quarter" idx="11"/>
          </p:nvPr>
        </p:nvSpPr>
        <p:spPr>
          <a:xfrm>
            <a:off x="304800" y="6409944"/>
            <a:ext cx="3581400" cy="365760"/>
          </a:xfrm>
        </p:spPr>
        <p:txBody>
          <a:bodyPr/>
          <a:lstStyle/>
          <a:p>
            <a:endParaRPr lang="pl-PL"/>
          </a:p>
        </p:txBody>
      </p:sp>
      <p:sp>
        <p:nvSpPr>
          <p:cNvPr id="15" name="Łącznik prosty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Symbol zastępczy zawartości 23"/>
          <p:cNvSpPr>
            <a:spLocks noGrp="1"/>
          </p:cNvSpPr>
          <p:nvPr>
            <p:ph sz="quarter" idx="2"/>
          </p:nvPr>
        </p:nvSpPr>
        <p:spPr>
          <a:xfrm>
            <a:off x="301752" y="2471383"/>
            <a:ext cx="4041648" cy="3818404"/>
          </a:xfrm>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26" name="Symbol zastępczy zawartości 25"/>
          <p:cNvSpPr>
            <a:spLocks noGrp="1"/>
          </p:cNvSpPr>
          <p:nvPr>
            <p:ph sz="quarter" idx="4"/>
          </p:nvPr>
        </p:nvSpPr>
        <p:spPr>
          <a:xfrm>
            <a:off x="4800600" y="2471383"/>
            <a:ext cx="4038600" cy="3822192"/>
          </a:xfrm>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25" name="Elipsa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ipsa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ymbol zastępczy numeru slajdu 8"/>
          <p:cNvSpPr>
            <a:spLocks noGrp="1"/>
          </p:cNvSpPr>
          <p:nvPr>
            <p:ph type="sldNum" sz="quarter" idx="12"/>
          </p:nvPr>
        </p:nvSpPr>
        <p:spPr>
          <a:xfrm>
            <a:off x="4343400" y="1042416"/>
            <a:ext cx="457200" cy="441325"/>
          </a:xfrm>
        </p:spPr>
        <p:txBody>
          <a:bodyPr/>
          <a:lstStyle>
            <a:lvl1pPr algn="ctr">
              <a:defRPr/>
            </a:lvl1pPr>
          </a:lstStyle>
          <a:p>
            <a:fld id="{F286DB31-7093-42FF-BEAF-E9021FA02780}" type="slidenum">
              <a:rPr lang="pl-PL" smtClean="0"/>
              <a:pPr/>
              <a:t>‹#›</a:t>
            </a:fld>
            <a:endParaRPr lang="pl-PL"/>
          </a:p>
        </p:txBody>
      </p:sp>
      <p:sp>
        <p:nvSpPr>
          <p:cNvPr id="23" name="Tytuł 22"/>
          <p:cNvSpPr>
            <a:spLocks noGrp="1"/>
          </p:cNvSpPr>
          <p:nvPr>
            <p:ph type="title"/>
          </p:nvPr>
        </p:nvSpPr>
        <p:spPr/>
        <p:txBody>
          <a:bodyPr rtlCol="0" anchor="b" anchorCtr="0"/>
          <a:lstStyle/>
          <a:p>
            <a:r>
              <a:rPr kumimoji="0" lang="pl-PL"/>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transition spd="slow" advClick="0" advTm="8000">
    <p:wheel spokes="8"/>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daty 2"/>
          <p:cNvSpPr>
            <a:spLocks noGrp="1"/>
          </p:cNvSpPr>
          <p:nvPr>
            <p:ph type="dt" sz="half" idx="10"/>
          </p:nvPr>
        </p:nvSpPr>
        <p:spPr/>
        <p:txBody>
          <a:bodyPr/>
          <a:lstStyle/>
          <a:p>
            <a:r>
              <a:rPr lang="pl-PL"/>
              <a:t>02.03.2018</a:t>
            </a:r>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a:xfrm>
            <a:off x="4343400" y="1036020"/>
            <a:ext cx="457200" cy="441325"/>
          </a:xfrm>
        </p:spPr>
        <p:txBody>
          <a:bodyPr/>
          <a:lstStyle/>
          <a:p>
            <a:fld id="{F286DB31-7093-42FF-BEAF-E9021FA02780}" type="slidenum">
              <a:rPr lang="pl-PL" smtClean="0"/>
              <a:pPr/>
              <a:t>‹#›</a:t>
            </a:fld>
            <a:endParaRPr lang="pl-PL"/>
          </a:p>
        </p:txBody>
      </p:sp>
    </p:spTree>
  </p:cSld>
  <p:clrMapOvr>
    <a:masterClrMapping/>
  </p:clrMapOvr>
  <p:transition spd="slow" advClick="0" advTm="8000">
    <p:wheel spokes="8"/>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7" name="Prostokąt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Prostokąt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Prostokąt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rostokąt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Prostokąt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Prostokąt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Symbol zastępczy daty 1"/>
          <p:cNvSpPr>
            <a:spLocks noGrp="1"/>
          </p:cNvSpPr>
          <p:nvPr>
            <p:ph type="dt" sz="half" idx="10"/>
          </p:nvPr>
        </p:nvSpPr>
        <p:spPr/>
        <p:txBody>
          <a:bodyPr/>
          <a:lstStyle/>
          <a:p>
            <a:r>
              <a:rPr lang="pl-PL"/>
              <a:t>02.03.2018</a:t>
            </a:r>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286DB31-7093-42FF-BEAF-E9021FA02780}" type="slidenum">
              <a:rPr lang="pl-PL" smtClean="0"/>
              <a:pPr/>
              <a:t>‹#›</a:t>
            </a:fld>
            <a:endParaRPr lang="pl-PL"/>
          </a:p>
        </p:txBody>
      </p:sp>
    </p:spTree>
  </p:cSld>
  <p:clrMapOvr>
    <a:masterClrMapping/>
  </p:clrMapOvr>
  <p:transition spd="slow" advClick="0" advTm="8000">
    <p:wheel spokes="8"/>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1">
        <a:schemeClr val="bg1"/>
      </p:bgRef>
    </p:bg>
    <p:spTree>
      <p:nvGrpSpPr>
        <p:cNvPr id="1" name=""/>
        <p:cNvGrpSpPr/>
        <p:nvPr/>
      </p:nvGrpSpPr>
      <p:grpSpPr>
        <a:xfrm>
          <a:off x="0" y="0"/>
          <a:ext cx="0" cy="0"/>
          <a:chOff x="0" y="0"/>
          <a:chExt cx="0" cy="0"/>
        </a:xfrm>
      </p:grpSpPr>
      <p:sp>
        <p:nvSpPr>
          <p:cNvPr id="19" name="Prostokąt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Prostokąt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Prostokąt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Prostokąt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pl-PL"/>
              <a:t>Kliknij, aby edytować styl</a:t>
            </a:r>
            <a:endParaRPr kumimoji="0" lang="en-US"/>
          </a:p>
        </p:txBody>
      </p:sp>
      <p:sp>
        <p:nvSpPr>
          <p:cNvPr id="3" name="Symbol zastępczy tekstu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pl-PL"/>
              <a:t>Kliknij, aby edytować style wzorca tekstu</a:t>
            </a:r>
          </a:p>
        </p:txBody>
      </p:sp>
      <p:sp>
        <p:nvSpPr>
          <p:cNvPr id="8" name="Prostokąt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Łącznik prosty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Symbol zastępczy zawartości 19"/>
          <p:cNvSpPr>
            <a:spLocks noGrp="1"/>
          </p:cNvSpPr>
          <p:nvPr>
            <p:ph sz="quarter" idx="1"/>
          </p:nvPr>
        </p:nvSpPr>
        <p:spPr>
          <a:xfrm>
            <a:off x="3124200" y="685800"/>
            <a:ext cx="5638800" cy="5410200"/>
          </a:xfrm>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10" name="Elipsa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ymbol zastępczy numeru slajdu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286DB31-7093-42FF-BEAF-E9021FA02780}" type="slidenum">
              <a:rPr lang="pl-PL" smtClean="0"/>
              <a:pPr/>
              <a:t>‹#›</a:t>
            </a:fld>
            <a:endParaRPr lang="pl-PL"/>
          </a:p>
        </p:txBody>
      </p:sp>
      <p:sp>
        <p:nvSpPr>
          <p:cNvPr id="21" name="Prostokąt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ymbol zastępczy daty 4"/>
          <p:cNvSpPr>
            <a:spLocks noGrp="1"/>
          </p:cNvSpPr>
          <p:nvPr>
            <p:ph type="dt" sz="half" idx="10"/>
          </p:nvPr>
        </p:nvSpPr>
        <p:spPr/>
        <p:txBody>
          <a:bodyPr/>
          <a:lstStyle/>
          <a:p>
            <a:r>
              <a:rPr lang="pl-PL"/>
              <a:t>02.03.2018</a:t>
            </a:r>
          </a:p>
        </p:txBody>
      </p:sp>
      <p:sp>
        <p:nvSpPr>
          <p:cNvPr id="6" name="Symbol zastępczy stopki 5"/>
          <p:cNvSpPr>
            <a:spLocks noGrp="1"/>
          </p:cNvSpPr>
          <p:nvPr>
            <p:ph type="ftr" sz="quarter" idx="11"/>
          </p:nvPr>
        </p:nvSpPr>
        <p:spPr>
          <a:xfrm>
            <a:off x="301752" y="6410848"/>
            <a:ext cx="3383280" cy="365760"/>
          </a:xfrm>
        </p:spPr>
        <p:txBody>
          <a:bodyPr/>
          <a:lstStyle/>
          <a:p>
            <a:endParaRPr lang="pl-PL"/>
          </a:p>
        </p:txBody>
      </p:sp>
    </p:spTree>
  </p:cSld>
  <p:clrMapOvr>
    <a:overrideClrMapping bg1="lt1" tx1="dk1" bg2="lt2" tx2="dk2" accent1="accent1" accent2="accent2" accent3="accent3" accent4="accent4" accent5="accent5" accent6="accent6" hlink="hlink" folHlink="folHlink"/>
  </p:clrMapOvr>
  <p:transition spd="slow" advClick="0" advTm="8000">
    <p:wheel spokes="8"/>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1" name="Łącznik prosty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Prostokąt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Prostokąt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Prostokąt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Prostokąt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ipsa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ipsa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ymbol zastępczy numeru slajdu 6"/>
          <p:cNvSpPr>
            <a:spLocks noGrp="1"/>
          </p:cNvSpPr>
          <p:nvPr>
            <p:ph type="sldNum" sz="quarter" idx="12"/>
          </p:nvPr>
        </p:nvSpPr>
        <p:spPr>
          <a:xfrm>
            <a:off x="1371600" y="312738"/>
            <a:ext cx="457200" cy="441325"/>
          </a:xfrm>
        </p:spPr>
        <p:txBody>
          <a:bodyPr/>
          <a:lstStyle/>
          <a:p>
            <a:fld id="{F286DB31-7093-42FF-BEAF-E9021FA02780}" type="slidenum">
              <a:rPr lang="pl-PL" smtClean="0"/>
              <a:pPr/>
              <a:t>‹#›</a:t>
            </a:fld>
            <a:endParaRPr lang="pl-PL"/>
          </a:p>
        </p:txBody>
      </p:sp>
      <p:sp>
        <p:nvSpPr>
          <p:cNvPr id="2" name="Tytuł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pl-PL"/>
              <a:t>Kliknij, aby edytować styl</a:t>
            </a:r>
            <a:endParaRPr kumimoji="0" lang="en-US"/>
          </a:p>
        </p:txBody>
      </p:sp>
      <p:sp>
        <p:nvSpPr>
          <p:cNvPr id="3" name="Symbol zastępczy obrazu 2"/>
          <p:cNvSpPr>
            <a:spLocks noGrp="1"/>
          </p:cNvSpPr>
          <p:nvPr>
            <p:ph type="pic" idx="1"/>
          </p:nvPr>
        </p:nvSpPr>
        <p:spPr>
          <a:xfrm>
            <a:off x="3000375" y="609600"/>
            <a:ext cx="5867400" cy="4267200"/>
          </a:xfrm>
        </p:spPr>
        <p:txBody>
          <a:bodyPr/>
          <a:lstStyle>
            <a:lvl1pPr marL="0" indent="0">
              <a:buNone/>
              <a:defRPr sz="3200"/>
            </a:lvl1pPr>
          </a:lstStyle>
          <a:p>
            <a:r>
              <a:rPr kumimoji="0" lang="pl-PL"/>
              <a:t>Kliknij ikonę, aby dodać obraz</a:t>
            </a:r>
            <a:endParaRPr kumimoji="0" lang="en-US" dirty="0"/>
          </a:p>
        </p:txBody>
      </p:sp>
      <p:sp>
        <p:nvSpPr>
          <p:cNvPr id="4" name="Symbol zastępczy tekstu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pl-PL"/>
              <a:t>Kliknij, aby edytować style wzorca tekstu</a:t>
            </a:r>
          </a:p>
        </p:txBody>
      </p:sp>
      <p:sp>
        <p:nvSpPr>
          <p:cNvPr id="22" name="Prostokąt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ymbol zastępczy daty 4"/>
          <p:cNvSpPr>
            <a:spLocks noGrp="1"/>
          </p:cNvSpPr>
          <p:nvPr>
            <p:ph type="dt" sz="half" idx="10"/>
          </p:nvPr>
        </p:nvSpPr>
        <p:spPr>
          <a:xfrm>
            <a:off x="5788152" y="6404984"/>
            <a:ext cx="3044952" cy="365760"/>
          </a:xfrm>
        </p:spPr>
        <p:txBody>
          <a:bodyPr/>
          <a:lstStyle/>
          <a:p>
            <a:r>
              <a:rPr lang="pl-PL"/>
              <a:t>02.03.2018</a:t>
            </a:r>
          </a:p>
        </p:txBody>
      </p:sp>
      <p:sp>
        <p:nvSpPr>
          <p:cNvPr id="6" name="Symbol zastępczy stopki 5"/>
          <p:cNvSpPr>
            <a:spLocks noGrp="1"/>
          </p:cNvSpPr>
          <p:nvPr>
            <p:ph type="ftr" sz="quarter" idx="11"/>
          </p:nvPr>
        </p:nvSpPr>
        <p:spPr>
          <a:xfrm>
            <a:off x="301752" y="6410848"/>
            <a:ext cx="3584448" cy="365760"/>
          </a:xfrm>
        </p:spPr>
        <p:txBody>
          <a:bodyPr/>
          <a:lstStyle/>
          <a:p>
            <a:endParaRPr lang="pl-PL"/>
          </a:p>
        </p:txBody>
      </p:sp>
    </p:spTree>
  </p:cSld>
  <p:clrMapOvr>
    <a:masterClrMapping/>
  </p:clrMapOvr>
  <p:transition spd="slow" advClick="0" advTm="8000">
    <p:wheel spokes="8"/>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Prostokąt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rostokąt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Symbol zastępczy daty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r>
              <a:rPr lang="pl-PL"/>
              <a:t>02.03.2018</a:t>
            </a:r>
          </a:p>
        </p:txBody>
      </p:sp>
      <p:sp>
        <p:nvSpPr>
          <p:cNvPr id="3" name="Symbol zastępczy stopki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pl-PL"/>
          </a:p>
        </p:txBody>
      </p:sp>
      <p:sp>
        <p:nvSpPr>
          <p:cNvPr id="8" name="Prostokąt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Łącznik prosty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ipsa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ymbol zastępczy numeru slajdu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286DB31-7093-42FF-BEAF-E9021FA02780}" type="slidenum">
              <a:rPr lang="pl-PL" smtClean="0"/>
              <a:pPr/>
              <a:t>‹#›</a:t>
            </a:fld>
            <a:endParaRPr lang="pl-PL"/>
          </a:p>
        </p:txBody>
      </p:sp>
      <p:sp>
        <p:nvSpPr>
          <p:cNvPr id="22" name="Symbol zastępczy tytułu 21"/>
          <p:cNvSpPr>
            <a:spLocks noGrp="1"/>
          </p:cNvSpPr>
          <p:nvPr>
            <p:ph type="title"/>
          </p:nvPr>
        </p:nvSpPr>
        <p:spPr>
          <a:xfrm>
            <a:off x="301752" y="228600"/>
            <a:ext cx="8534400" cy="758952"/>
          </a:xfrm>
          <a:prstGeom prst="rect">
            <a:avLst/>
          </a:prstGeom>
        </p:spPr>
        <p:txBody>
          <a:bodyPr vert="horz" anchor="b">
            <a:normAutofit/>
          </a:bodyPr>
          <a:lstStyle/>
          <a:p>
            <a:r>
              <a:rPr kumimoji="0" lang="pl-PL"/>
              <a:t>Kliknij, aby edytować styl</a:t>
            </a:r>
            <a:endParaRPr kumimoji="0" lang="en-US"/>
          </a:p>
        </p:txBody>
      </p:sp>
      <p:sp>
        <p:nvSpPr>
          <p:cNvPr id="13" name="Symbol zastępczy tekstu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pl-PL"/>
              <a:t>Kliknij, aby edytować style wzorca tekstu</a:t>
            </a:r>
          </a:p>
          <a:p>
            <a:pPr lvl="1" eaLnBrk="1" latinLnBrk="0" hangingPunct="1"/>
            <a:r>
              <a:rPr kumimoji="0" lang="pl-PL"/>
              <a:t>Drugi poziom</a:t>
            </a:r>
          </a:p>
          <a:p>
            <a:pPr lvl="2" eaLnBrk="1" latinLnBrk="0" hangingPunct="1"/>
            <a:r>
              <a:rPr kumimoji="0" lang="pl-PL"/>
              <a:t>Trzeci poziom</a:t>
            </a:r>
          </a:p>
          <a:p>
            <a:pPr lvl="3" eaLnBrk="1" latinLnBrk="0" hangingPunct="1"/>
            <a:r>
              <a:rPr kumimoji="0" lang="pl-PL"/>
              <a:t>Czwarty poziom</a:t>
            </a:r>
          </a:p>
          <a:p>
            <a:pPr lvl="4" eaLnBrk="1" latinLnBrk="0" hangingPunct="1"/>
            <a:r>
              <a:rPr kumimoji="0" lang="pl-PL"/>
              <a:t>Piąty poziom</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advTm="8000">
    <p:wheel spokes="8"/>
    <p:sndAc>
      <p:stSnd>
        <p:snd r:embed="rId13" name="chimes.wav"/>
      </p:stSnd>
    </p:sndAc>
  </p:transition>
  <p:hf hdr="0" ftr="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1371600" y="3396600"/>
            <a:ext cx="6400800" cy="2186006"/>
          </a:xfrm>
        </p:spPr>
        <p:txBody>
          <a:bodyPr>
            <a:normAutofit lnSpcReduction="10000"/>
          </a:bodyPr>
          <a:lstStyle/>
          <a:p>
            <a:r>
              <a:rPr lang="pl-PL" sz="4000" b="1" dirty="0">
                <a:solidFill>
                  <a:srgbClr val="FF0000"/>
                </a:solidFill>
              </a:rPr>
              <a:t>Zabytki</a:t>
            </a:r>
          </a:p>
          <a:p>
            <a:r>
              <a:rPr lang="pl-PL" sz="4000" b="1" dirty="0">
                <a:solidFill>
                  <a:srgbClr val="FF0000"/>
                </a:solidFill>
              </a:rPr>
              <a:t>LIZBONY</a:t>
            </a:r>
            <a:endParaRPr lang="pl-PL" sz="2400" dirty="0">
              <a:solidFill>
                <a:srgbClr val="FF0000"/>
              </a:solidFill>
            </a:endParaRPr>
          </a:p>
          <a:p>
            <a:endParaRPr lang="pl-PL" dirty="0">
              <a:solidFill>
                <a:srgbClr val="FF0000"/>
              </a:solidFill>
            </a:endParaRPr>
          </a:p>
          <a:p>
            <a:r>
              <a:rPr lang="pl-PL" b="1" dirty="0">
                <a:solidFill>
                  <a:srgbClr val="FF0000"/>
                </a:solidFill>
              </a:rPr>
              <a:t>Ryszard Dunikowski</a:t>
            </a:r>
          </a:p>
          <a:p>
            <a:r>
              <a:rPr lang="pl-PL" dirty="0">
                <a:solidFill>
                  <a:srgbClr val="FF0000"/>
                </a:solidFill>
              </a:rPr>
              <a:t>Gdańsk, 1.03.2018</a:t>
            </a:r>
            <a:endParaRPr lang="pl-PL" b="1" dirty="0">
              <a:solidFill>
                <a:srgbClr val="FF0000"/>
              </a:solidFill>
            </a:endParaRPr>
          </a:p>
        </p:txBody>
      </p:sp>
      <p:sp>
        <p:nvSpPr>
          <p:cNvPr id="2" name="Tytuł 1"/>
          <p:cNvSpPr>
            <a:spLocks noGrp="1"/>
          </p:cNvSpPr>
          <p:nvPr>
            <p:ph type="ctrTitle"/>
          </p:nvPr>
        </p:nvSpPr>
        <p:spPr/>
        <p:txBody>
          <a:bodyPr>
            <a:normAutofit/>
          </a:bodyPr>
          <a:lstStyle/>
          <a:p>
            <a:r>
              <a:rPr lang="pl-PL" sz="6000" dirty="0">
                <a:solidFill>
                  <a:schemeClr val="accent4">
                    <a:lumMod val="75000"/>
                  </a:schemeClr>
                </a:solidFill>
              </a:rPr>
              <a:t>PORTUGALIA</a:t>
            </a:r>
          </a:p>
        </p:txBody>
      </p:sp>
      <p:pic>
        <p:nvPicPr>
          <p:cNvPr id="5" name="Obraz 4">
            <a:extLst>
              <a:ext uri="{FF2B5EF4-FFF2-40B4-BE49-F238E27FC236}">
                <a16:creationId xmlns:a16="http://schemas.microsoft.com/office/drawing/2014/main" id="{2F0AD423-5A2E-448F-B810-A72A304899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725" y="306070"/>
            <a:ext cx="8464550" cy="946150"/>
          </a:xfrm>
          <a:prstGeom prst="rect">
            <a:avLst/>
          </a:prstGeom>
        </p:spPr>
      </p:pic>
      <p:sp>
        <p:nvSpPr>
          <p:cNvPr id="4" name="Symbol zastępczy daty 3">
            <a:extLst>
              <a:ext uri="{FF2B5EF4-FFF2-40B4-BE49-F238E27FC236}">
                <a16:creationId xmlns:a16="http://schemas.microsoft.com/office/drawing/2014/main" id="{25D8A9DA-B458-403C-A832-F848FF9CA90A}"/>
              </a:ext>
            </a:extLst>
          </p:cNvPr>
          <p:cNvSpPr>
            <a:spLocks noGrp="1"/>
          </p:cNvSpPr>
          <p:nvPr>
            <p:ph type="dt" sz="half" idx="10"/>
          </p:nvPr>
        </p:nvSpPr>
        <p:spPr/>
        <p:txBody>
          <a:bodyPr/>
          <a:lstStyle/>
          <a:p>
            <a:r>
              <a:rPr lang="pl-PL"/>
              <a:t>02.03.2018</a:t>
            </a:r>
          </a:p>
        </p:txBody>
      </p:sp>
      <p:sp>
        <p:nvSpPr>
          <p:cNvPr id="6" name="Symbol zastępczy numeru slajdu 5">
            <a:extLst>
              <a:ext uri="{FF2B5EF4-FFF2-40B4-BE49-F238E27FC236}">
                <a16:creationId xmlns:a16="http://schemas.microsoft.com/office/drawing/2014/main" id="{2DAEE037-FEC2-4276-8137-74DC7B528B97}"/>
              </a:ext>
            </a:extLst>
          </p:cNvPr>
          <p:cNvSpPr>
            <a:spLocks noGrp="1"/>
          </p:cNvSpPr>
          <p:nvPr>
            <p:ph type="sldNum" sz="quarter" idx="12"/>
          </p:nvPr>
        </p:nvSpPr>
        <p:spPr/>
        <p:txBody>
          <a:bodyPr/>
          <a:lstStyle/>
          <a:p>
            <a:fld id="{F286DB31-7093-42FF-BEAF-E9021FA02780}" type="slidenum">
              <a:rPr lang="pl-PL" smtClean="0"/>
              <a:pPr/>
              <a:t>1</a:t>
            </a:fld>
            <a:endParaRPr lang="pl-PL"/>
          </a:p>
        </p:txBody>
      </p:sp>
      <p:sp>
        <p:nvSpPr>
          <p:cNvPr id="8" name="Symbol zastępczy stopki 4">
            <a:extLst>
              <a:ext uri="{FF2B5EF4-FFF2-40B4-BE49-F238E27FC236}">
                <a16:creationId xmlns:a16="http://schemas.microsoft.com/office/drawing/2014/main" id="{420AECB2-485F-43A2-BDF3-8B876657AED3}"/>
              </a:ext>
            </a:extLst>
          </p:cNvPr>
          <p:cNvSpPr>
            <a:spLocks noGrp="1"/>
          </p:cNvSpPr>
          <p:nvPr>
            <p:ph type="ftr" sz="quarter" idx="11"/>
          </p:nvPr>
        </p:nvSpPr>
        <p:spPr>
          <a:xfrm>
            <a:off x="371602" y="5733256"/>
            <a:ext cx="8464550" cy="605175"/>
          </a:xfrm>
        </p:spPr>
        <p:txBody>
          <a:bodyPr/>
          <a:lstStyle/>
          <a:p>
            <a:pPr algn="ctr"/>
            <a:r>
              <a:rPr lang="en-US" i="1" dirty="0">
                <a:solidFill>
                  <a:schemeClr val="accent4">
                    <a:lumMod val="75000"/>
                  </a:schemeClr>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pl-PL" dirty="0">
              <a:solidFill>
                <a:schemeClr val="accent4">
                  <a:lumMod val="75000"/>
                </a:schemeClr>
              </a:solidFill>
            </a:endParaRPr>
          </a:p>
        </p:txBody>
      </p:sp>
    </p:spTree>
  </p:cSld>
  <p:clrMapOvr>
    <a:masterClrMapping/>
  </p:clrMapOvr>
  <p:transition spd="slow" advClick="0" advTm="8000">
    <p:wheel spokes="8"/>
    <p:sndAc>
      <p:stSnd>
        <p:snd r:embed="rId3" name="chimes.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Punkt widokowy </a:t>
            </a:r>
            <a:r>
              <a:rPr lang="pl-PL" dirty="0" err="1"/>
              <a:t>Portas</a:t>
            </a:r>
            <a:r>
              <a:rPr lang="pl-PL" dirty="0"/>
              <a:t> do Sol</a:t>
            </a:r>
          </a:p>
        </p:txBody>
      </p:sp>
      <p:sp>
        <p:nvSpPr>
          <p:cNvPr id="3" name="Symbol zastępczy zawartości 2"/>
          <p:cNvSpPr>
            <a:spLocks noGrp="1"/>
          </p:cNvSpPr>
          <p:nvPr>
            <p:ph sz="quarter" idx="1"/>
          </p:nvPr>
        </p:nvSpPr>
        <p:spPr>
          <a:xfrm>
            <a:off x="301752" y="1506517"/>
            <a:ext cx="8503920" cy="4592531"/>
          </a:xfrm>
        </p:spPr>
        <p:txBody>
          <a:bodyPr>
            <a:normAutofit/>
          </a:bodyPr>
          <a:lstStyle/>
          <a:p>
            <a:pPr algn="ctr">
              <a:buNone/>
            </a:pPr>
            <a:r>
              <a:rPr lang="pl-PL" sz="2000" dirty="0"/>
              <a:t>Roztacza się z tego miejsca widok na najstarszą  dzielnicę Lizbony, kościołów św. Wincentego i św. Łucji, mostu Vasco da Gama                          i drugiej strony rzeki Tag</a:t>
            </a:r>
          </a:p>
        </p:txBody>
      </p:sp>
      <p:pic>
        <p:nvPicPr>
          <p:cNvPr id="24578" name="Picture 2" descr="Znalezione obrazy dla zapytania lizbona punkt widokowy"/>
          <p:cNvPicPr>
            <a:picLocks noChangeAspect="1" noChangeArrowheads="1"/>
          </p:cNvPicPr>
          <p:nvPr/>
        </p:nvPicPr>
        <p:blipFill>
          <a:blip r:embed="rId3"/>
          <a:srcRect/>
          <a:stretch>
            <a:fillRect/>
          </a:stretch>
        </p:blipFill>
        <p:spPr bwMode="auto">
          <a:xfrm>
            <a:off x="1652482" y="2516552"/>
            <a:ext cx="5875612" cy="3888432"/>
          </a:xfrm>
          <a:prstGeom prst="rect">
            <a:avLst/>
          </a:prstGeom>
          <a:noFill/>
        </p:spPr>
      </p:pic>
      <p:sp>
        <p:nvSpPr>
          <p:cNvPr id="4" name="Symbol zastępczy daty 3">
            <a:extLst>
              <a:ext uri="{FF2B5EF4-FFF2-40B4-BE49-F238E27FC236}">
                <a16:creationId xmlns:a16="http://schemas.microsoft.com/office/drawing/2014/main" id="{69012A4D-D89D-4058-9821-D59A3E166569}"/>
              </a:ext>
            </a:extLst>
          </p:cNvPr>
          <p:cNvSpPr>
            <a:spLocks noGrp="1"/>
          </p:cNvSpPr>
          <p:nvPr>
            <p:ph type="dt" sz="half" idx="10"/>
          </p:nvPr>
        </p:nvSpPr>
        <p:spPr/>
        <p:txBody>
          <a:bodyPr/>
          <a:lstStyle/>
          <a:p>
            <a:r>
              <a:rPr lang="pl-PL"/>
              <a:t>02.03.2018</a:t>
            </a:r>
          </a:p>
        </p:txBody>
      </p:sp>
      <p:sp>
        <p:nvSpPr>
          <p:cNvPr id="5" name="Symbol zastępczy numeru slajdu 4">
            <a:extLst>
              <a:ext uri="{FF2B5EF4-FFF2-40B4-BE49-F238E27FC236}">
                <a16:creationId xmlns:a16="http://schemas.microsoft.com/office/drawing/2014/main" id="{ABEB3BF9-D060-4B18-A07B-D9B9C18F537B}"/>
              </a:ext>
            </a:extLst>
          </p:cNvPr>
          <p:cNvSpPr>
            <a:spLocks noGrp="1"/>
          </p:cNvSpPr>
          <p:nvPr>
            <p:ph type="sldNum" sz="quarter" idx="12"/>
          </p:nvPr>
        </p:nvSpPr>
        <p:spPr/>
        <p:txBody>
          <a:bodyPr/>
          <a:lstStyle/>
          <a:p>
            <a:fld id="{F286DB31-7093-42FF-BEAF-E9021FA02780}" type="slidenum">
              <a:rPr lang="pl-PL" smtClean="0"/>
              <a:pPr/>
              <a:t>10</a:t>
            </a:fld>
            <a:endParaRPr lang="pl-PL"/>
          </a:p>
        </p:txBody>
      </p:sp>
    </p:spTree>
  </p:cSld>
  <p:clrMapOvr>
    <a:masterClrMapping/>
  </p:clrMapOvr>
  <p:transition spd="slow" advClick="0" advTm="8000">
    <p:wheel spokes="8"/>
    <p:sndAc>
      <p:stSnd>
        <p:snd r:embed="rId2" name="chimes.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Oceanarium</a:t>
            </a:r>
          </a:p>
        </p:txBody>
      </p:sp>
      <p:sp>
        <p:nvSpPr>
          <p:cNvPr id="3" name="Symbol zastępczy zawartości 2"/>
          <p:cNvSpPr>
            <a:spLocks noGrp="1"/>
          </p:cNvSpPr>
          <p:nvPr>
            <p:ph sz="quarter" idx="1"/>
          </p:nvPr>
        </p:nvSpPr>
        <p:spPr/>
        <p:txBody>
          <a:bodyPr>
            <a:normAutofit/>
          </a:bodyPr>
          <a:lstStyle/>
          <a:p>
            <a:pPr algn="ctr">
              <a:buNone/>
            </a:pPr>
            <a:r>
              <a:rPr lang="pl-PL" sz="2000" dirty="0"/>
              <a:t>Zostało wybudowane na wystawę Expo w 1998 roku. Żyje w nim ponad 8000 organizmów z ponad 500 różnych gatunków. Warte obejrzenia. </a:t>
            </a:r>
          </a:p>
        </p:txBody>
      </p:sp>
      <p:sp>
        <p:nvSpPr>
          <p:cNvPr id="25602" name="AutoShape 2" descr="Podobny obraz"/>
          <p:cNvSpPr>
            <a:spLocks noChangeAspect="1" noChangeArrowheads="1"/>
          </p:cNvSpPr>
          <p:nvPr/>
        </p:nvSpPr>
        <p:spPr bwMode="auto">
          <a:xfrm>
            <a:off x="155575" y="-1562100"/>
            <a:ext cx="6991350" cy="3267075"/>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5604" name="AutoShape 4" descr="Podobny obraz"/>
          <p:cNvSpPr>
            <a:spLocks noChangeAspect="1" noChangeArrowheads="1"/>
          </p:cNvSpPr>
          <p:nvPr/>
        </p:nvSpPr>
        <p:spPr bwMode="auto">
          <a:xfrm>
            <a:off x="155575" y="-1562100"/>
            <a:ext cx="6991350" cy="3267075"/>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25606" name="Picture 6" descr="Podobny obraz"/>
          <p:cNvPicPr>
            <a:picLocks noChangeAspect="1" noChangeArrowheads="1"/>
          </p:cNvPicPr>
          <p:nvPr/>
        </p:nvPicPr>
        <p:blipFill>
          <a:blip r:embed="rId3" cstate="print"/>
          <a:srcRect/>
          <a:stretch>
            <a:fillRect/>
          </a:stretch>
        </p:blipFill>
        <p:spPr bwMode="auto">
          <a:xfrm>
            <a:off x="1857356" y="2357430"/>
            <a:ext cx="5286412" cy="3962074"/>
          </a:xfrm>
          <a:prstGeom prst="rect">
            <a:avLst/>
          </a:prstGeom>
          <a:noFill/>
        </p:spPr>
      </p:pic>
      <p:sp>
        <p:nvSpPr>
          <p:cNvPr id="4" name="Symbol zastępczy daty 3">
            <a:extLst>
              <a:ext uri="{FF2B5EF4-FFF2-40B4-BE49-F238E27FC236}">
                <a16:creationId xmlns:a16="http://schemas.microsoft.com/office/drawing/2014/main" id="{F9369B51-5344-40C5-BD74-FA1B719F0D03}"/>
              </a:ext>
            </a:extLst>
          </p:cNvPr>
          <p:cNvSpPr>
            <a:spLocks noGrp="1"/>
          </p:cNvSpPr>
          <p:nvPr>
            <p:ph type="dt" sz="half" idx="10"/>
          </p:nvPr>
        </p:nvSpPr>
        <p:spPr/>
        <p:txBody>
          <a:bodyPr/>
          <a:lstStyle/>
          <a:p>
            <a:r>
              <a:rPr lang="pl-PL"/>
              <a:t>02.03.2018</a:t>
            </a:r>
          </a:p>
        </p:txBody>
      </p:sp>
      <p:sp>
        <p:nvSpPr>
          <p:cNvPr id="5" name="Symbol zastępczy numeru slajdu 4">
            <a:extLst>
              <a:ext uri="{FF2B5EF4-FFF2-40B4-BE49-F238E27FC236}">
                <a16:creationId xmlns:a16="http://schemas.microsoft.com/office/drawing/2014/main" id="{70E46020-A91E-49CD-AB0B-21BE6264FCD3}"/>
              </a:ext>
            </a:extLst>
          </p:cNvPr>
          <p:cNvSpPr>
            <a:spLocks noGrp="1"/>
          </p:cNvSpPr>
          <p:nvPr>
            <p:ph type="sldNum" sz="quarter" idx="12"/>
          </p:nvPr>
        </p:nvSpPr>
        <p:spPr/>
        <p:txBody>
          <a:bodyPr/>
          <a:lstStyle/>
          <a:p>
            <a:fld id="{F286DB31-7093-42FF-BEAF-E9021FA02780}" type="slidenum">
              <a:rPr lang="pl-PL" smtClean="0"/>
              <a:pPr/>
              <a:t>11</a:t>
            </a:fld>
            <a:endParaRPr lang="pl-PL"/>
          </a:p>
        </p:txBody>
      </p:sp>
    </p:spTree>
  </p:cSld>
  <p:clrMapOvr>
    <a:masterClrMapping/>
  </p:clrMapOvr>
  <p:transition spd="slow" advClick="0" advTm="8000">
    <p:wheel spokes="8"/>
    <p:sndAc>
      <p:stSnd>
        <p:snd r:embed="rId2" name="chimes.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Mapa Lizbony</a:t>
            </a:r>
          </a:p>
        </p:txBody>
      </p:sp>
      <p:sp>
        <p:nvSpPr>
          <p:cNvPr id="3" name="Symbol zastępczy zawartości 2"/>
          <p:cNvSpPr>
            <a:spLocks noGrp="1"/>
          </p:cNvSpPr>
          <p:nvPr>
            <p:ph sz="quarter" idx="1"/>
          </p:nvPr>
        </p:nvSpPr>
        <p:spPr/>
        <p:txBody>
          <a:bodyPr>
            <a:normAutofit/>
          </a:bodyPr>
          <a:lstStyle/>
          <a:p>
            <a:pPr algn="ctr">
              <a:buNone/>
            </a:pPr>
            <a:r>
              <a:rPr lang="pl-PL" sz="2000" dirty="0"/>
              <a:t>Część mapy Lizbony pomoże odnaleźć zabytki. </a:t>
            </a:r>
          </a:p>
        </p:txBody>
      </p:sp>
      <p:pic>
        <p:nvPicPr>
          <p:cNvPr id="26626" name="Picture 2" descr="Podobny obraz"/>
          <p:cNvPicPr>
            <a:picLocks noChangeAspect="1" noChangeArrowheads="1"/>
          </p:cNvPicPr>
          <p:nvPr/>
        </p:nvPicPr>
        <p:blipFill>
          <a:blip r:embed="rId3" cstate="print"/>
          <a:srcRect/>
          <a:stretch>
            <a:fillRect/>
          </a:stretch>
        </p:blipFill>
        <p:spPr bwMode="auto">
          <a:xfrm>
            <a:off x="2223389" y="1927179"/>
            <a:ext cx="4733798" cy="4462592"/>
          </a:xfrm>
          <a:prstGeom prst="rect">
            <a:avLst/>
          </a:prstGeom>
          <a:noFill/>
        </p:spPr>
      </p:pic>
      <p:sp>
        <p:nvSpPr>
          <p:cNvPr id="4" name="Symbol zastępczy daty 3">
            <a:extLst>
              <a:ext uri="{FF2B5EF4-FFF2-40B4-BE49-F238E27FC236}">
                <a16:creationId xmlns:a16="http://schemas.microsoft.com/office/drawing/2014/main" id="{B6052F71-84F7-4953-A76E-FF5EFA6D5CC6}"/>
              </a:ext>
            </a:extLst>
          </p:cNvPr>
          <p:cNvSpPr>
            <a:spLocks noGrp="1"/>
          </p:cNvSpPr>
          <p:nvPr>
            <p:ph type="dt" sz="half" idx="10"/>
          </p:nvPr>
        </p:nvSpPr>
        <p:spPr/>
        <p:txBody>
          <a:bodyPr/>
          <a:lstStyle/>
          <a:p>
            <a:r>
              <a:rPr lang="pl-PL"/>
              <a:t>02.03.2018</a:t>
            </a:r>
          </a:p>
        </p:txBody>
      </p:sp>
      <p:sp>
        <p:nvSpPr>
          <p:cNvPr id="5" name="Symbol zastępczy numeru slajdu 4">
            <a:extLst>
              <a:ext uri="{FF2B5EF4-FFF2-40B4-BE49-F238E27FC236}">
                <a16:creationId xmlns:a16="http://schemas.microsoft.com/office/drawing/2014/main" id="{F8AF7F43-81AE-4DBF-BFD7-2697A36C3354}"/>
              </a:ext>
            </a:extLst>
          </p:cNvPr>
          <p:cNvSpPr>
            <a:spLocks noGrp="1"/>
          </p:cNvSpPr>
          <p:nvPr>
            <p:ph type="sldNum" sz="quarter" idx="12"/>
          </p:nvPr>
        </p:nvSpPr>
        <p:spPr/>
        <p:txBody>
          <a:bodyPr/>
          <a:lstStyle/>
          <a:p>
            <a:fld id="{F286DB31-7093-42FF-BEAF-E9021FA02780}" type="slidenum">
              <a:rPr lang="pl-PL" smtClean="0"/>
              <a:pPr/>
              <a:t>12</a:t>
            </a:fld>
            <a:endParaRPr lang="pl-PL"/>
          </a:p>
        </p:txBody>
      </p:sp>
    </p:spTree>
  </p:cSld>
  <p:clrMapOvr>
    <a:masterClrMapping/>
  </p:clrMapOvr>
  <p:transition spd="slow" advClick="0" advTm="8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20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Pomnik Odkrywców</a:t>
            </a:r>
          </a:p>
        </p:txBody>
      </p:sp>
      <p:sp>
        <p:nvSpPr>
          <p:cNvPr id="3" name="Symbol zastępczy zawartości 2"/>
          <p:cNvSpPr>
            <a:spLocks noGrp="1"/>
          </p:cNvSpPr>
          <p:nvPr>
            <p:ph sz="quarter" idx="1"/>
          </p:nvPr>
        </p:nvSpPr>
        <p:spPr/>
        <p:txBody>
          <a:bodyPr>
            <a:normAutofit/>
          </a:bodyPr>
          <a:lstStyle/>
          <a:p>
            <a:pPr algn="ctr">
              <a:buNone/>
            </a:pPr>
            <a:r>
              <a:rPr lang="pl-PL" sz="2000" dirty="0"/>
              <a:t>Zbudowany w 1960 roku. </a:t>
            </a:r>
          </a:p>
        </p:txBody>
      </p:sp>
      <p:sp>
        <p:nvSpPr>
          <p:cNvPr id="1026" name="AutoShape 2" descr="Znalezione obrazy dla zapytania wikipedia pomnik odkrywcó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028" name="Picture 4" descr="Znalezione obrazy dla zapytania wikipedia pomnik odkrywców"/>
          <p:cNvPicPr>
            <a:picLocks noChangeAspect="1" noChangeArrowheads="1"/>
          </p:cNvPicPr>
          <p:nvPr/>
        </p:nvPicPr>
        <p:blipFill>
          <a:blip r:embed="rId3"/>
          <a:srcRect/>
          <a:stretch>
            <a:fillRect/>
          </a:stretch>
        </p:blipFill>
        <p:spPr bwMode="auto">
          <a:xfrm>
            <a:off x="866045" y="2084502"/>
            <a:ext cx="7448486" cy="4095195"/>
          </a:xfrm>
          <a:prstGeom prst="rect">
            <a:avLst/>
          </a:prstGeom>
          <a:noFill/>
        </p:spPr>
      </p:pic>
      <p:sp>
        <p:nvSpPr>
          <p:cNvPr id="4" name="Symbol zastępczy daty 3">
            <a:extLst>
              <a:ext uri="{FF2B5EF4-FFF2-40B4-BE49-F238E27FC236}">
                <a16:creationId xmlns:a16="http://schemas.microsoft.com/office/drawing/2014/main" id="{4049DFD7-0560-4014-BEE1-0C73189C53A2}"/>
              </a:ext>
            </a:extLst>
          </p:cNvPr>
          <p:cNvSpPr>
            <a:spLocks noGrp="1"/>
          </p:cNvSpPr>
          <p:nvPr>
            <p:ph type="dt" sz="half" idx="10"/>
          </p:nvPr>
        </p:nvSpPr>
        <p:spPr/>
        <p:txBody>
          <a:bodyPr/>
          <a:lstStyle/>
          <a:p>
            <a:r>
              <a:rPr lang="pl-PL"/>
              <a:t>02.03.2018</a:t>
            </a:r>
          </a:p>
        </p:txBody>
      </p:sp>
      <p:sp>
        <p:nvSpPr>
          <p:cNvPr id="5" name="Symbol zastępczy numeru slajdu 4">
            <a:extLst>
              <a:ext uri="{FF2B5EF4-FFF2-40B4-BE49-F238E27FC236}">
                <a16:creationId xmlns:a16="http://schemas.microsoft.com/office/drawing/2014/main" id="{08327B99-A406-43BC-AA65-67A4F0DBC61F}"/>
              </a:ext>
            </a:extLst>
          </p:cNvPr>
          <p:cNvSpPr>
            <a:spLocks noGrp="1"/>
          </p:cNvSpPr>
          <p:nvPr>
            <p:ph type="sldNum" sz="quarter" idx="12"/>
          </p:nvPr>
        </p:nvSpPr>
        <p:spPr/>
        <p:txBody>
          <a:bodyPr/>
          <a:lstStyle/>
          <a:p>
            <a:fld id="{F286DB31-7093-42FF-BEAF-E9021FA02780}" type="slidenum">
              <a:rPr lang="pl-PL" smtClean="0"/>
              <a:pPr/>
              <a:t>2</a:t>
            </a:fld>
            <a:endParaRPr lang="pl-PL"/>
          </a:p>
        </p:txBody>
      </p:sp>
    </p:spTree>
  </p:cSld>
  <p:clrMapOvr>
    <a:masterClrMapping/>
  </p:clrMapOvr>
  <p:transition spd="slow" advClick="0" advTm="8000">
    <p:wheel spokes="8"/>
    <p:sndAc>
      <p:stSnd>
        <p:snd r:embed="rId2" name="chimes.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Postacie na Pomniku</a:t>
            </a:r>
          </a:p>
        </p:txBody>
      </p:sp>
      <p:sp>
        <p:nvSpPr>
          <p:cNvPr id="3" name="Symbol zastępczy zawartości 2"/>
          <p:cNvSpPr>
            <a:spLocks noGrp="1"/>
          </p:cNvSpPr>
          <p:nvPr>
            <p:ph sz="quarter" idx="1"/>
          </p:nvPr>
        </p:nvSpPr>
        <p:spPr/>
        <p:txBody>
          <a:bodyPr>
            <a:normAutofit/>
          </a:bodyPr>
          <a:lstStyle/>
          <a:p>
            <a:pPr algn="ctr">
              <a:buNone/>
            </a:pPr>
            <a:r>
              <a:rPr lang="pl-PL" sz="2000" dirty="0"/>
              <a:t>Są na pomniku między innymi: Henryk  Żeglarz, Vasco da Gama, Ferdynand Magellan i inni.</a:t>
            </a:r>
          </a:p>
        </p:txBody>
      </p:sp>
      <p:pic>
        <p:nvPicPr>
          <p:cNvPr id="19458" name="Picture 2" descr="Podobny obraz"/>
          <p:cNvPicPr>
            <a:picLocks noChangeAspect="1" noChangeArrowheads="1"/>
          </p:cNvPicPr>
          <p:nvPr/>
        </p:nvPicPr>
        <p:blipFill>
          <a:blip r:embed="rId4"/>
          <a:srcRect/>
          <a:stretch>
            <a:fillRect/>
          </a:stretch>
        </p:blipFill>
        <p:spPr bwMode="auto">
          <a:xfrm>
            <a:off x="1421197" y="2285710"/>
            <a:ext cx="6294075" cy="4072248"/>
          </a:xfrm>
          <a:prstGeom prst="rect">
            <a:avLst/>
          </a:prstGeom>
          <a:noFill/>
        </p:spPr>
      </p:pic>
      <p:sp>
        <p:nvSpPr>
          <p:cNvPr id="4" name="Symbol zastępczy daty 3">
            <a:extLst>
              <a:ext uri="{FF2B5EF4-FFF2-40B4-BE49-F238E27FC236}">
                <a16:creationId xmlns:a16="http://schemas.microsoft.com/office/drawing/2014/main" id="{9A83D241-E2F1-4777-BD31-975D283A2779}"/>
              </a:ext>
            </a:extLst>
          </p:cNvPr>
          <p:cNvSpPr>
            <a:spLocks noGrp="1"/>
          </p:cNvSpPr>
          <p:nvPr>
            <p:ph type="dt" sz="half" idx="10"/>
          </p:nvPr>
        </p:nvSpPr>
        <p:spPr/>
        <p:txBody>
          <a:bodyPr/>
          <a:lstStyle/>
          <a:p>
            <a:r>
              <a:rPr lang="pl-PL"/>
              <a:t>02.03.2018</a:t>
            </a:r>
          </a:p>
        </p:txBody>
      </p:sp>
      <p:sp>
        <p:nvSpPr>
          <p:cNvPr id="5" name="Symbol zastępczy numeru slajdu 4">
            <a:extLst>
              <a:ext uri="{FF2B5EF4-FFF2-40B4-BE49-F238E27FC236}">
                <a16:creationId xmlns:a16="http://schemas.microsoft.com/office/drawing/2014/main" id="{F359D728-0F27-442A-A4AF-2976E0050F5E}"/>
              </a:ext>
            </a:extLst>
          </p:cNvPr>
          <p:cNvSpPr>
            <a:spLocks noGrp="1"/>
          </p:cNvSpPr>
          <p:nvPr>
            <p:ph type="sldNum" sz="quarter" idx="12"/>
          </p:nvPr>
        </p:nvSpPr>
        <p:spPr/>
        <p:txBody>
          <a:bodyPr/>
          <a:lstStyle/>
          <a:p>
            <a:fld id="{F286DB31-7093-42FF-BEAF-E9021FA02780}" type="slidenum">
              <a:rPr lang="pl-PL" smtClean="0"/>
              <a:pPr/>
              <a:t>3</a:t>
            </a:fld>
            <a:endParaRPr lang="pl-PL"/>
          </a:p>
        </p:txBody>
      </p:sp>
    </p:spTree>
  </p:cSld>
  <p:clrMapOvr>
    <a:masterClrMapping/>
  </p:clrMapOvr>
  <p:transition spd="slow" advClick="0" advTm="8000">
    <p:wheel spokes="8"/>
    <p:sndAc>
      <p:stSnd>
        <p:snd r:embed="rId3" name="chimes.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Torre</a:t>
            </a:r>
            <a:r>
              <a:rPr lang="pl-PL" dirty="0"/>
              <a:t> de Belem</a:t>
            </a:r>
          </a:p>
        </p:txBody>
      </p:sp>
      <p:sp>
        <p:nvSpPr>
          <p:cNvPr id="3" name="Symbol zastępczy zawartości 2"/>
          <p:cNvSpPr>
            <a:spLocks noGrp="1"/>
          </p:cNvSpPr>
          <p:nvPr>
            <p:ph sz="quarter" idx="1"/>
          </p:nvPr>
        </p:nvSpPr>
        <p:spPr>
          <a:xfrm>
            <a:off x="285720" y="1527048"/>
            <a:ext cx="8519952" cy="544630"/>
          </a:xfrm>
        </p:spPr>
        <p:txBody>
          <a:bodyPr>
            <a:normAutofit/>
          </a:bodyPr>
          <a:lstStyle/>
          <a:p>
            <a:pPr algn="ctr"/>
            <a:r>
              <a:rPr lang="pl-PL" sz="2000" dirty="0"/>
              <a:t>Militarna budowla z 1520 roku, u ujścia rzeki Tag do oceanu.</a:t>
            </a:r>
          </a:p>
        </p:txBody>
      </p:sp>
      <p:sp>
        <p:nvSpPr>
          <p:cNvPr id="2054" name="AutoShape 6" descr="Torre de Belém (497080366).jpg"/>
          <p:cNvSpPr>
            <a:spLocks noChangeAspect="1" noChangeArrowheads="1"/>
          </p:cNvSpPr>
          <p:nvPr/>
        </p:nvSpPr>
        <p:spPr bwMode="auto">
          <a:xfrm>
            <a:off x="155575" y="-822325"/>
            <a:ext cx="2286000" cy="1714500"/>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026" name="Picture 2" descr="Podobny obraz"/>
          <p:cNvPicPr>
            <a:picLocks noChangeAspect="1" noChangeArrowheads="1"/>
          </p:cNvPicPr>
          <p:nvPr/>
        </p:nvPicPr>
        <p:blipFill>
          <a:blip r:embed="rId3" cstate="print"/>
          <a:srcRect/>
          <a:stretch>
            <a:fillRect/>
          </a:stretch>
        </p:blipFill>
        <p:spPr bwMode="auto">
          <a:xfrm>
            <a:off x="1643042" y="1928802"/>
            <a:ext cx="5857916" cy="4396508"/>
          </a:xfrm>
          <a:prstGeom prst="rect">
            <a:avLst/>
          </a:prstGeom>
          <a:noFill/>
        </p:spPr>
      </p:pic>
      <p:sp>
        <p:nvSpPr>
          <p:cNvPr id="4" name="Symbol zastępczy daty 3">
            <a:extLst>
              <a:ext uri="{FF2B5EF4-FFF2-40B4-BE49-F238E27FC236}">
                <a16:creationId xmlns:a16="http://schemas.microsoft.com/office/drawing/2014/main" id="{1F4D2B22-4765-4E35-96B8-78E7C7F5229D}"/>
              </a:ext>
            </a:extLst>
          </p:cNvPr>
          <p:cNvSpPr>
            <a:spLocks noGrp="1"/>
          </p:cNvSpPr>
          <p:nvPr>
            <p:ph type="dt" sz="half" idx="10"/>
          </p:nvPr>
        </p:nvSpPr>
        <p:spPr/>
        <p:txBody>
          <a:bodyPr/>
          <a:lstStyle/>
          <a:p>
            <a:r>
              <a:rPr lang="pl-PL"/>
              <a:t>02.03.2018</a:t>
            </a:r>
          </a:p>
        </p:txBody>
      </p:sp>
      <p:sp>
        <p:nvSpPr>
          <p:cNvPr id="5" name="Symbol zastępczy numeru slajdu 4">
            <a:extLst>
              <a:ext uri="{FF2B5EF4-FFF2-40B4-BE49-F238E27FC236}">
                <a16:creationId xmlns:a16="http://schemas.microsoft.com/office/drawing/2014/main" id="{E370601A-F8F0-4E0D-BD9B-4C1B489B389F}"/>
              </a:ext>
            </a:extLst>
          </p:cNvPr>
          <p:cNvSpPr>
            <a:spLocks noGrp="1"/>
          </p:cNvSpPr>
          <p:nvPr>
            <p:ph type="sldNum" sz="quarter" idx="12"/>
          </p:nvPr>
        </p:nvSpPr>
        <p:spPr/>
        <p:txBody>
          <a:bodyPr/>
          <a:lstStyle/>
          <a:p>
            <a:fld id="{F286DB31-7093-42FF-BEAF-E9021FA02780}" type="slidenum">
              <a:rPr lang="pl-PL" smtClean="0"/>
              <a:pPr/>
              <a:t>4</a:t>
            </a:fld>
            <a:endParaRPr lang="pl-PL"/>
          </a:p>
        </p:txBody>
      </p:sp>
    </p:spTree>
  </p:cSld>
  <p:clrMapOvr>
    <a:masterClrMapping/>
  </p:clrMapOvr>
  <p:transition spd="slow" advClick="0" advTm="8000">
    <p:wheel spokes="8"/>
    <p:sndAc>
      <p:stSnd>
        <p:snd r:embed="rId2" name="chimes.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Klasztor </a:t>
            </a:r>
            <a:r>
              <a:rPr lang="pl-PL" dirty="0" err="1"/>
              <a:t>Hieromitów</a:t>
            </a:r>
            <a:endParaRPr lang="pl-PL" dirty="0"/>
          </a:p>
        </p:txBody>
      </p:sp>
      <p:sp>
        <p:nvSpPr>
          <p:cNvPr id="6" name="Symbol zastępczy zawartości 5"/>
          <p:cNvSpPr>
            <a:spLocks noGrp="1"/>
          </p:cNvSpPr>
          <p:nvPr>
            <p:ph sz="quarter" idx="1"/>
          </p:nvPr>
        </p:nvSpPr>
        <p:spPr>
          <a:xfrm>
            <a:off x="155575" y="1527048"/>
            <a:ext cx="8808913" cy="4572000"/>
          </a:xfrm>
        </p:spPr>
        <p:txBody>
          <a:bodyPr>
            <a:normAutofit/>
          </a:bodyPr>
          <a:lstStyle/>
          <a:p>
            <a:pPr algn="r">
              <a:buNone/>
            </a:pPr>
            <a:r>
              <a:rPr lang="pl-PL" sz="2000" dirty="0"/>
              <a:t>Klasztor  wybudowano w 1552 roku na pamiątkę szczęśliwej wyprawy                   Vasco da Gamy do Indii. Klasztor jest perłą stylu </a:t>
            </a:r>
            <a:r>
              <a:rPr lang="pl-PL" sz="2000" dirty="0" err="1"/>
              <a:t>manualińskiego</a:t>
            </a:r>
            <a:r>
              <a:rPr lang="pl-PL" sz="2000" dirty="0"/>
              <a:t>.             </a:t>
            </a:r>
          </a:p>
          <a:p>
            <a:pPr algn="r">
              <a:buNone/>
            </a:pPr>
            <a:r>
              <a:rPr lang="pl-PL" sz="2000" dirty="0"/>
              <a:t>W 1983 roku został wpisany na Listę Światowego Dziedzictwa UNESCO.</a:t>
            </a:r>
          </a:p>
        </p:txBody>
      </p:sp>
      <p:sp>
        <p:nvSpPr>
          <p:cNvPr id="17410" name="AutoShape 2" descr="https://upload.wikimedia.org/wikipedia/commons/7/7c/Mosteiro_dos_Geronimos_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7412" name="AutoShape 4" descr="https://upload.wikimedia.org/wikipedia/commons/7/7c/Mosteiro_dos_Geronimos_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7415" name="Picture 7"/>
          <p:cNvPicPr>
            <a:picLocks noChangeAspect="1" noChangeArrowheads="1"/>
          </p:cNvPicPr>
          <p:nvPr/>
        </p:nvPicPr>
        <p:blipFill>
          <a:blip r:embed="rId3"/>
          <a:srcRect/>
          <a:stretch>
            <a:fillRect/>
          </a:stretch>
        </p:blipFill>
        <p:spPr bwMode="auto">
          <a:xfrm>
            <a:off x="1875644" y="2568493"/>
            <a:ext cx="5429288" cy="3683523"/>
          </a:xfrm>
          <a:prstGeom prst="rect">
            <a:avLst/>
          </a:prstGeom>
          <a:noFill/>
          <a:ln w="9525">
            <a:noFill/>
            <a:miter lim="800000"/>
            <a:headEnd/>
            <a:tailEnd/>
          </a:ln>
          <a:effectLst/>
        </p:spPr>
      </p:pic>
      <p:sp>
        <p:nvSpPr>
          <p:cNvPr id="3" name="Symbol zastępczy daty 2">
            <a:extLst>
              <a:ext uri="{FF2B5EF4-FFF2-40B4-BE49-F238E27FC236}">
                <a16:creationId xmlns:a16="http://schemas.microsoft.com/office/drawing/2014/main" id="{4479E079-B178-4E12-A77B-B3D6095194F7}"/>
              </a:ext>
            </a:extLst>
          </p:cNvPr>
          <p:cNvSpPr>
            <a:spLocks noGrp="1"/>
          </p:cNvSpPr>
          <p:nvPr>
            <p:ph type="dt" sz="half" idx="10"/>
          </p:nvPr>
        </p:nvSpPr>
        <p:spPr/>
        <p:txBody>
          <a:bodyPr/>
          <a:lstStyle/>
          <a:p>
            <a:r>
              <a:rPr lang="pl-PL"/>
              <a:t>02.03.2018</a:t>
            </a:r>
          </a:p>
        </p:txBody>
      </p:sp>
      <p:sp>
        <p:nvSpPr>
          <p:cNvPr id="4" name="Symbol zastępczy numeru slajdu 3">
            <a:extLst>
              <a:ext uri="{FF2B5EF4-FFF2-40B4-BE49-F238E27FC236}">
                <a16:creationId xmlns:a16="http://schemas.microsoft.com/office/drawing/2014/main" id="{244EEEC4-966D-4738-8FD6-E050F0D11995}"/>
              </a:ext>
            </a:extLst>
          </p:cNvPr>
          <p:cNvSpPr>
            <a:spLocks noGrp="1"/>
          </p:cNvSpPr>
          <p:nvPr>
            <p:ph type="sldNum" sz="quarter" idx="12"/>
          </p:nvPr>
        </p:nvSpPr>
        <p:spPr/>
        <p:txBody>
          <a:bodyPr/>
          <a:lstStyle/>
          <a:p>
            <a:fld id="{F286DB31-7093-42FF-BEAF-E9021FA02780}" type="slidenum">
              <a:rPr lang="pl-PL" smtClean="0"/>
              <a:pPr/>
              <a:t>5</a:t>
            </a:fld>
            <a:endParaRPr lang="pl-PL"/>
          </a:p>
        </p:txBody>
      </p:sp>
    </p:spTree>
  </p:cSld>
  <p:clrMapOvr>
    <a:masterClrMapping/>
  </p:clrMapOvr>
  <p:transition spd="slow" advClick="0" advTm="8000">
    <p:wheel spokes="8"/>
    <p:sndAc>
      <p:stSnd>
        <p:snd r:embed="rId2" name="chimes.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dirty="0">
                <a:solidFill>
                  <a:srgbClr val="7030A0"/>
                </a:solidFill>
              </a:rPr>
              <a:t>Katedra Se</a:t>
            </a:r>
          </a:p>
        </p:txBody>
      </p:sp>
      <p:sp>
        <p:nvSpPr>
          <p:cNvPr id="3" name="Symbol zastępczy zawartości 2"/>
          <p:cNvSpPr>
            <a:spLocks noGrp="1"/>
          </p:cNvSpPr>
          <p:nvPr>
            <p:ph sz="quarter" idx="1"/>
          </p:nvPr>
        </p:nvSpPr>
        <p:spPr/>
        <p:txBody>
          <a:bodyPr>
            <a:normAutofit/>
          </a:bodyPr>
          <a:lstStyle/>
          <a:p>
            <a:pPr algn="ctr">
              <a:buNone/>
            </a:pPr>
            <a:r>
              <a:rPr lang="pl-PL" sz="2000" dirty="0"/>
              <a:t>Zbudowana w 1150 roku w stylu romańskim na pamiątkę wyzwolenia miasta spod władzy Maurów.</a:t>
            </a:r>
          </a:p>
        </p:txBody>
      </p:sp>
      <p:sp>
        <p:nvSpPr>
          <p:cNvPr id="1026" name="AutoShape 2" descr="Podobny obraz"/>
          <p:cNvSpPr>
            <a:spLocks noChangeAspect="1" noChangeArrowheads="1"/>
          </p:cNvSpPr>
          <p:nvPr/>
        </p:nvSpPr>
        <p:spPr bwMode="auto">
          <a:xfrm>
            <a:off x="155575" y="-1652588"/>
            <a:ext cx="5181600" cy="344805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28" name="AutoShape 4" descr="Podobny obraz"/>
          <p:cNvSpPr>
            <a:spLocks noChangeAspect="1" noChangeArrowheads="1"/>
          </p:cNvSpPr>
          <p:nvPr/>
        </p:nvSpPr>
        <p:spPr bwMode="auto">
          <a:xfrm>
            <a:off x="155575" y="-1652588"/>
            <a:ext cx="5181600" cy="344805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30" name="AutoShape 6" descr="Podobny obraz"/>
          <p:cNvSpPr>
            <a:spLocks noChangeAspect="1" noChangeArrowheads="1"/>
          </p:cNvSpPr>
          <p:nvPr/>
        </p:nvSpPr>
        <p:spPr bwMode="auto">
          <a:xfrm>
            <a:off x="155575" y="-1652588"/>
            <a:ext cx="5181600" cy="344805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32" name="AutoShape 8" descr="Podobny obraz"/>
          <p:cNvSpPr>
            <a:spLocks noChangeAspect="1" noChangeArrowheads="1"/>
          </p:cNvSpPr>
          <p:nvPr/>
        </p:nvSpPr>
        <p:spPr bwMode="auto">
          <a:xfrm>
            <a:off x="155575" y="-1652588"/>
            <a:ext cx="5181600" cy="344805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34" name="AutoShape 10" descr="Podobny obraz"/>
          <p:cNvSpPr>
            <a:spLocks noChangeAspect="1" noChangeArrowheads="1"/>
          </p:cNvSpPr>
          <p:nvPr/>
        </p:nvSpPr>
        <p:spPr bwMode="auto">
          <a:xfrm>
            <a:off x="155575" y="-1652588"/>
            <a:ext cx="5181600" cy="344805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36" name="AutoShape 12" descr="Podobny obraz"/>
          <p:cNvSpPr>
            <a:spLocks noChangeAspect="1" noChangeArrowheads="1"/>
          </p:cNvSpPr>
          <p:nvPr/>
        </p:nvSpPr>
        <p:spPr bwMode="auto">
          <a:xfrm>
            <a:off x="155575" y="-1652588"/>
            <a:ext cx="5181600" cy="344805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38" name="AutoShape 14" descr="Podobny obraz"/>
          <p:cNvSpPr>
            <a:spLocks noChangeAspect="1" noChangeArrowheads="1"/>
          </p:cNvSpPr>
          <p:nvPr/>
        </p:nvSpPr>
        <p:spPr bwMode="auto">
          <a:xfrm>
            <a:off x="155575" y="-1652588"/>
            <a:ext cx="5181600" cy="344805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40" name="AutoShape 16" descr="Podobny obraz"/>
          <p:cNvSpPr>
            <a:spLocks noChangeAspect="1" noChangeArrowheads="1"/>
          </p:cNvSpPr>
          <p:nvPr/>
        </p:nvSpPr>
        <p:spPr bwMode="auto">
          <a:xfrm>
            <a:off x="155575" y="-1652588"/>
            <a:ext cx="5181600" cy="344805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42" name="AutoShape 18" descr="https://cdn.civitatis.com/guias/lisboa/fotos/catedral-lisbo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044" name="Picture 20" descr="Podobny obraz"/>
          <p:cNvPicPr>
            <a:picLocks noChangeAspect="1" noChangeArrowheads="1"/>
          </p:cNvPicPr>
          <p:nvPr/>
        </p:nvPicPr>
        <p:blipFill>
          <a:blip r:embed="rId3"/>
          <a:srcRect/>
          <a:stretch>
            <a:fillRect/>
          </a:stretch>
        </p:blipFill>
        <p:spPr bwMode="auto">
          <a:xfrm>
            <a:off x="997757" y="2214554"/>
            <a:ext cx="7074706" cy="4143404"/>
          </a:xfrm>
          <a:prstGeom prst="rect">
            <a:avLst/>
          </a:prstGeom>
          <a:noFill/>
        </p:spPr>
      </p:pic>
      <p:sp>
        <p:nvSpPr>
          <p:cNvPr id="4" name="Symbol zastępczy daty 3">
            <a:extLst>
              <a:ext uri="{FF2B5EF4-FFF2-40B4-BE49-F238E27FC236}">
                <a16:creationId xmlns:a16="http://schemas.microsoft.com/office/drawing/2014/main" id="{1DE98C01-6FA7-4A3E-88D3-4A5C76F20E4E}"/>
              </a:ext>
            </a:extLst>
          </p:cNvPr>
          <p:cNvSpPr>
            <a:spLocks noGrp="1"/>
          </p:cNvSpPr>
          <p:nvPr>
            <p:ph type="dt" sz="half" idx="10"/>
          </p:nvPr>
        </p:nvSpPr>
        <p:spPr/>
        <p:txBody>
          <a:bodyPr/>
          <a:lstStyle/>
          <a:p>
            <a:r>
              <a:rPr lang="pl-PL"/>
              <a:t>02.03.2018</a:t>
            </a:r>
          </a:p>
        </p:txBody>
      </p:sp>
      <p:sp>
        <p:nvSpPr>
          <p:cNvPr id="5" name="Symbol zastępczy numeru slajdu 4">
            <a:extLst>
              <a:ext uri="{FF2B5EF4-FFF2-40B4-BE49-F238E27FC236}">
                <a16:creationId xmlns:a16="http://schemas.microsoft.com/office/drawing/2014/main" id="{11D37E4B-09EA-4EB0-AB26-5005D17EBE65}"/>
              </a:ext>
            </a:extLst>
          </p:cNvPr>
          <p:cNvSpPr>
            <a:spLocks noGrp="1"/>
          </p:cNvSpPr>
          <p:nvPr>
            <p:ph type="sldNum" sz="quarter" idx="12"/>
          </p:nvPr>
        </p:nvSpPr>
        <p:spPr/>
        <p:txBody>
          <a:bodyPr/>
          <a:lstStyle/>
          <a:p>
            <a:fld id="{F286DB31-7093-42FF-BEAF-E9021FA02780}" type="slidenum">
              <a:rPr lang="pl-PL" smtClean="0"/>
              <a:pPr/>
              <a:t>6</a:t>
            </a:fld>
            <a:endParaRPr lang="pl-PL"/>
          </a:p>
        </p:txBody>
      </p:sp>
    </p:spTree>
  </p:cSld>
  <p:clrMapOvr>
    <a:masterClrMapping/>
  </p:clrMapOvr>
  <p:transition spd="slow" advClick="0" advTm="8000">
    <p:wheel spokes="8"/>
    <p:sndAc>
      <p:stSnd>
        <p:snd r:embed="rId2" name="chimes.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Pomnik Chrystusa Króla</a:t>
            </a:r>
          </a:p>
        </p:txBody>
      </p:sp>
      <p:sp>
        <p:nvSpPr>
          <p:cNvPr id="3" name="Symbol zastępczy zawartości 2"/>
          <p:cNvSpPr>
            <a:spLocks noGrp="1"/>
          </p:cNvSpPr>
          <p:nvPr>
            <p:ph sz="quarter" idx="1"/>
          </p:nvPr>
        </p:nvSpPr>
        <p:spPr/>
        <p:txBody>
          <a:bodyPr>
            <a:normAutofit/>
          </a:bodyPr>
          <a:lstStyle/>
          <a:p>
            <a:pPr algn="ctr">
              <a:buNone/>
            </a:pPr>
            <a:r>
              <a:rPr lang="pl-PL" sz="2000" dirty="0"/>
              <a:t>Zbudowany w podzięce za uniknięcie poważnych zniszczeń w czasie II Wojny Światowej. Wysokość cokołu około 80 metrów i pomnika 28 m.</a:t>
            </a:r>
          </a:p>
        </p:txBody>
      </p:sp>
      <p:pic>
        <p:nvPicPr>
          <p:cNvPr id="21506" name="Picture 2" descr="Znalezione obrazy dla zapytania pomnik Chrystusa Króla w Lizbonie"/>
          <p:cNvPicPr>
            <a:picLocks noChangeAspect="1" noChangeArrowheads="1"/>
          </p:cNvPicPr>
          <p:nvPr/>
        </p:nvPicPr>
        <p:blipFill>
          <a:blip r:embed="rId3"/>
          <a:srcRect/>
          <a:stretch>
            <a:fillRect/>
          </a:stretch>
        </p:blipFill>
        <p:spPr bwMode="auto">
          <a:xfrm>
            <a:off x="1357259" y="2285972"/>
            <a:ext cx="5893665" cy="3929110"/>
          </a:xfrm>
          <a:prstGeom prst="rect">
            <a:avLst/>
          </a:prstGeom>
          <a:noFill/>
        </p:spPr>
      </p:pic>
      <p:sp>
        <p:nvSpPr>
          <p:cNvPr id="4" name="Symbol zastępczy daty 3">
            <a:extLst>
              <a:ext uri="{FF2B5EF4-FFF2-40B4-BE49-F238E27FC236}">
                <a16:creationId xmlns:a16="http://schemas.microsoft.com/office/drawing/2014/main" id="{37A468AF-0455-498B-A4E6-BDCE0791A3D4}"/>
              </a:ext>
            </a:extLst>
          </p:cNvPr>
          <p:cNvSpPr>
            <a:spLocks noGrp="1"/>
          </p:cNvSpPr>
          <p:nvPr>
            <p:ph type="dt" sz="half" idx="10"/>
          </p:nvPr>
        </p:nvSpPr>
        <p:spPr/>
        <p:txBody>
          <a:bodyPr/>
          <a:lstStyle/>
          <a:p>
            <a:r>
              <a:rPr lang="pl-PL"/>
              <a:t>02.03.2018</a:t>
            </a:r>
          </a:p>
        </p:txBody>
      </p:sp>
      <p:sp>
        <p:nvSpPr>
          <p:cNvPr id="5" name="Symbol zastępczy numeru slajdu 4">
            <a:extLst>
              <a:ext uri="{FF2B5EF4-FFF2-40B4-BE49-F238E27FC236}">
                <a16:creationId xmlns:a16="http://schemas.microsoft.com/office/drawing/2014/main" id="{5B3E487B-77D3-4EC6-ACED-109AD60F23F5}"/>
              </a:ext>
            </a:extLst>
          </p:cNvPr>
          <p:cNvSpPr>
            <a:spLocks noGrp="1"/>
          </p:cNvSpPr>
          <p:nvPr>
            <p:ph type="sldNum" sz="quarter" idx="12"/>
          </p:nvPr>
        </p:nvSpPr>
        <p:spPr/>
        <p:txBody>
          <a:bodyPr/>
          <a:lstStyle/>
          <a:p>
            <a:fld id="{F286DB31-7093-42FF-BEAF-E9021FA02780}" type="slidenum">
              <a:rPr lang="pl-PL" smtClean="0"/>
              <a:pPr/>
              <a:t>7</a:t>
            </a:fld>
            <a:endParaRPr lang="pl-PL"/>
          </a:p>
        </p:txBody>
      </p:sp>
    </p:spTree>
  </p:cSld>
  <p:clrMapOvr>
    <a:masterClrMapping/>
  </p:clrMapOvr>
  <p:transition spd="slow" advClick="0" advTm="8000">
    <p:wheel spokes="8"/>
    <p:sndAc>
      <p:stSnd>
        <p:snd r:embed="rId2" name="chimes.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Most 25 Kwietnia</a:t>
            </a:r>
          </a:p>
        </p:txBody>
      </p:sp>
      <p:sp>
        <p:nvSpPr>
          <p:cNvPr id="3" name="Symbol zastępczy zawartości 2"/>
          <p:cNvSpPr>
            <a:spLocks noGrp="1"/>
          </p:cNvSpPr>
          <p:nvPr>
            <p:ph sz="quarter" idx="1"/>
          </p:nvPr>
        </p:nvSpPr>
        <p:spPr/>
        <p:txBody>
          <a:bodyPr>
            <a:normAutofit/>
          </a:bodyPr>
          <a:lstStyle/>
          <a:p>
            <a:pPr algn="ctr">
              <a:buNone/>
            </a:pPr>
            <a:r>
              <a:rPr lang="pl-PL" sz="2000" dirty="0"/>
              <a:t>Most nad rzeką Tag o długości 2277 m wybudowany w 1999 roku                             na pamiątkę Rewolucji Goździków.                                                                                    Jest mostem wiszącym, dwupoziomowym, drogowym i kolejowym</a:t>
            </a:r>
            <a:r>
              <a:rPr lang="pl-PL" sz="2400" dirty="0"/>
              <a:t>.</a:t>
            </a:r>
          </a:p>
        </p:txBody>
      </p:sp>
      <p:sp>
        <p:nvSpPr>
          <p:cNvPr id="1026" name="AutoShape 2" descr="Znalezione obrazy dla zapytania lizbona most 25 kwietnia"/>
          <p:cNvSpPr>
            <a:spLocks noChangeAspect="1" noChangeArrowheads="1"/>
          </p:cNvSpPr>
          <p:nvPr/>
        </p:nvSpPr>
        <p:spPr bwMode="auto">
          <a:xfrm>
            <a:off x="155575" y="-1652588"/>
            <a:ext cx="5191125" cy="344805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28" name="AutoShape 4" descr="Znalezione obrazy dla zapytania lizbona most 25 kwietnia"/>
          <p:cNvSpPr>
            <a:spLocks noChangeAspect="1" noChangeArrowheads="1"/>
          </p:cNvSpPr>
          <p:nvPr/>
        </p:nvSpPr>
        <p:spPr bwMode="auto">
          <a:xfrm>
            <a:off x="155575" y="-1652588"/>
            <a:ext cx="5191125" cy="344805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30" name="AutoShape 6" descr="Znalezione obrazy dla zapytania lizbona most 25 kwietnia"/>
          <p:cNvSpPr>
            <a:spLocks noChangeAspect="1" noChangeArrowheads="1"/>
          </p:cNvSpPr>
          <p:nvPr/>
        </p:nvSpPr>
        <p:spPr bwMode="auto">
          <a:xfrm>
            <a:off x="155575" y="-1652588"/>
            <a:ext cx="5191125" cy="344805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36" name="AutoShape 12" descr="Znalezione obrazy dla zapytania lizbona most 25 kwietnia"/>
          <p:cNvSpPr>
            <a:spLocks noChangeAspect="1" noChangeArrowheads="1"/>
          </p:cNvSpPr>
          <p:nvPr/>
        </p:nvSpPr>
        <p:spPr bwMode="auto">
          <a:xfrm>
            <a:off x="155575" y="-1652588"/>
            <a:ext cx="5191125" cy="344805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040" name="Picture 16" descr="Znalezione obrazy dla zapytania lizbona most 25 kwietnia"/>
          <p:cNvPicPr>
            <a:picLocks noChangeAspect="1" noChangeArrowheads="1"/>
          </p:cNvPicPr>
          <p:nvPr/>
        </p:nvPicPr>
        <p:blipFill>
          <a:blip r:embed="rId3"/>
          <a:srcRect/>
          <a:stretch>
            <a:fillRect/>
          </a:stretch>
        </p:blipFill>
        <p:spPr bwMode="auto">
          <a:xfrm>
            <a:off x="2065977" y="2639665"/>
            <a:ext cx="4975469" cy="3729028"/>
          </a:xfrm>
          <a:prstGeom prst="rect">
            <a:avLst/>
          </a:prstGeom>
          <a:noFill/>
        </p:spPr>
      </p:pic>
      <p:sp>
        <p:nvSpPr>
          <p:cNvPr id="4" name="Symbol zastępczy daty 3">
            <a:extLst>
              <a:ext uri="{FF2B5EF4-FFF2-40B4-BE49-F238E27FC236}">
                <a16:creationId xmlns:a16="http://schemas.microsoft.com/office/drawing/2014/main" id="{B994F160-5C7B-4C6A-9C6C-C67A05458E53}"/>
              </a:ext>
            </a:extLst>
          </p:cNvPr>
          <p:cNvSpPr>
            <a:spLocks noGrp="1"/>
          </p:cNvSpPr>
          <p:nvPr>
            <p:ph type="dt" sz="half" idx="10"/>
          </p:nvPr>
        </p:nvSpPr>
        <p:spPr/>
        <p:txBody>
          <a:bodyPr/>
          <a:lstStyle/>
          <a:p>
            <a:r>
              <a:rPr lang="pl-PL"/>
              <a:t>02.03.2018</a:t>
            </a:r>
          </a:p>
        </p:txBody>
      </p:sp>
      <p:sp>
        <p:nvSpPr>
          <p:cNvPr id="5" name="Symbol zastępczy numeru slajdu 4">
            <a:extLst>
              <a:ext uri="{FF2B5EF4-FFF2-40B4-BE49-F238E27FC236}">
                <a16:creationId xmlns:a16="http://schemas.microsoft.com/office/drawing/2014/main" id="{3688BCF1-D4B1-4CA9-9566-46D821B9118C}"/>
              </a:ext>
            </a:extLst>
          </p:cNvPr>
          <p:cNvSpPr>
            <a:spLocks noGrp="1"/>
          </p:cNvSpPr>
          <p:nvPr>
            <p:ph type="sldNum" sz="quarter" idx="12"/>
          </p:nvPr>
        </p:nvSpPr>
        <p:spPr/>
        <p:txBody>
          <a:bodyPr/>
          <a:lstStyle/>
          <a:p>
            <a:fld id="{F286DB31-7093-42FF-BEAF-E9021FA02780}" type="slidenum">
              <a:rPr lang="pl-PL" smtClean="0"/>
              <a:pPr/>
              <a:t>8</a:t>
            </a:fld>
            <a:endParaRPr lang="pl-PL"/>
          </a:p>
        </p:txBody>
      </p:sp>
    </p:spTree>
  </p:cSld>
  <p:clrMapOvr>
    <a:masterClrMapping/>
  </p:clrMapOvr>
  <p:transition spd="slow" advClick="0" advTm="8000">
    <p:wheel spokes="8"/>
    <p:sndAc>
      <p:stSnd>
        <p:snd r:embed="rId2" name="chimes.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Plac komercyjny</a:t>
            </a:r>
            <a:endParaRPr lang="pl-PL" sz="2800" dirty="0"/>
          </a:p>
        </p:txBody>
      </p:sp>
      <p:sp>
        <p:nvSpPr>
          <p:cNvPr id="3" name="Symbol zastępczy zawartości 2"/>
          <p:cNvSpPr>
            <a:spLocks noGrp="1"/>
          </p:cNvSpPr>
          <p:nvPr>
            <p:ph sz="quarter" idx="1"/>
          </p:nvPr>
        </p:nvSpPr>
        <p:spPr/>
        <p:txBody>
          <a:bodyPr>
            <a:normAutofit/>
          </a:bodyPr>
          <a:lstStyle/>
          <a:p>
            <a:pPr algn="ctr">
              <a:buNone/>
            </a:pPr>
            <a:r>
              <a:rPr lang="pl-PL" sz="2000" dirty="0"/>
              <a:t>Plac jest zwieńczony Łukiem Tryumfalnym i Pomnikiem Józefa I.</a:t>
            </a:r>
          </a:p>
        </p:txBody>
      </p:sp>
      <p:sp>
        <p:nvSpPr>
          <p:cNvPr id="23554" name="AutoShape 2" descr="Podobny obraz"/>
          <p:cNvSpPr>
            <a:spLocks noChangeAspect="1" noChangeArrowheads="1"/>
          </p:cNvSpPr>
          <p:nvPr/>
        </p:nvSpPr>
        <p:spPr bwMode="auto">
          <a:xfrm>
            <a:off x="155575" y="-1652588"/>
            <a:ext cx="5172075" cy="344805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3556" name="AutoShape 4" descr="Podobny obraz"/>
          <p:cNvSpPr>
            <a:spLocks noChangeAspect="1" noChangeArrowheads="1"/>
          </p:cNvSpPr>
          <p:nvPr/>
        </p:nvSpPr>
        <p:spPr bwMode="auto">
          <a:xfrm>
            <a:off x="155575" y="-1652588"/>
            <a:ext cx="5514975" cy="344805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23558" name="Picture 6" descr="Podobny obraz"/>
          <p:cNvPicPr>
            <a:picLocks noChangeAspect="1" noChangeArrowheads="1"/>
          </p:cNvPicPr>
          <p:nvPr/>
        </p:nvPicPr>
        <p:blipFill>
          <a:blip r:embed="rId3"/>
          <a:srcRect/>
          <a:stretch>
            <a:fillRect/>
          </a:stretch>
        </p:blipFill>
        <p:spPr bwMode="auto">
          <a:xfrm>
            <a:off x="1285852" y="1957400"/>
            <a:ext cx="6493676" cy="4329119"/>
          </a:xfrm>
          <a:prstGeom prst="rect">
            <a:avLst/>
          </a:prstGeom>
          <a:noFill/>
        </p:spPr>
      </p:pic>
      <p:sp>
        <p:nvSpPr>
          <p:cNvPr id="4" name="Symbol zastępczy daty 3">
            <a:extLst>
              <a:ext uri="{FF2B5EF4-FFF2-40B4-BE49-F238E27FC236}">
                <a16:creationId xmlns:a16="http://schemas.microsoft.com/office/drawing/2014/main" id="{DFB0FCE4-E362-4DD5-99B1-1681DC78E06B}"/>
              </a:ext>
            </a:extLst>
          </p:cNvPr>
          <p:cNvSpPr>
            <a:spLocks noGrp="1"/>
          </p:cNvSpPr>
          <p:nvPr>
            <p:ph type="dt" sz="half" idx="10"/>
          </p:nvPr>
        </p:nvSpPr>
        <p:spPr/>
        <p:txBody>
          <a:bodyPr/>
          <a:lstStyle/>
          <a:p>
            <a:r>
              <a:rPr lang="pl-PL"/>
              <a:t>02.03.2018</a:t>
            </a:r>
          </a:p>
        </p:txBody>
      </p:sp>
      <p:sp>
        <p:nvSpPr>
          <p:cNvPr id="5" name="Symbol zastępczy numeru slajdu 4">
            <a:extLst>
              <a:ext uri="{FF2B5EF4-FFF2-40B4-BE49-F238E27FC236}">
                <a16:creationId xmlns:a16="http://schemas.microsoft.com/office/drawing/2014/main" id="{961E6616-6C29-4CEB-A6BD-EEC0A23405F6}"/>
              </a:ext>
            </a:extLst>
          </p:cNvPr>
          <p:cNvSpPr>
            <a:spLocks noGrp="1"/>
          </p:cNvSpPr>
          <p:nvPr>
            <p:ph type="sldNum" sz="quarter" idx="12"/>
          </p:nvPr>
        </p:nvSpPr>
        <p:spPr/>
        <p:txBody>
          <a:bodyPr/>
          <a:lstStyle/>
          <a:p>
            <a:fld id="{F286DB31-7093-42FF-BEAF-E9021FA02780}" type="slidenum">
              <a:rPr lang="pl-PL" smtClean="0"/>
              <a:pPr/>
              <a:t>9</a:t>
            </a:fld>
            <a:endParaRPr lang="pl-PL"/>
          </a:p>
        </p:txBody>
      </p:sp>
    </p:spTree>
  </p:cSld>
  <p:clrMapOvr>
    <a:masterClrMapping/>
  </p:clrMapOvr>
  <p:transition spd="slow" advClick="0" advTm="8000">
    <p:wheel spokes="8"/>
    <p:sndAc>
      <p:stSnd>
        <p:snd r:embed="rId2" name="chimes.wav"/>
      </p:stSnd>
    </p:sndAc>
  </p:transition>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iejski">
  <a:themeElements>
    <a:clrScheme name="Wierzchołek">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Miejski">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pitał">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blipFill>
          <a:blip xmlns:r="http://schemas.openxmlformats.org/officeDocument/2006/relationships" r:embed="rId2">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3">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929</TotalTime>
  <Words>320</Words>
  <Application>Microsoft Office PowerPoint</Application>
  <PresentationFormat>Pokaz na ekranie (4:3)</PresentationFormat>
  <Paragraphs>58</Paragraphs>
  <Slides>12</Slides>
  <Notes>2</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12</vt:i4>
      </vt:variant>
    </vt:vector>
  </HeadingPairs>
  <TitlesOfParts>
    <vt:vector size="17" baseType="lpstr">
      <vt:lpstr>Calibri</vt:lpstr>
      <vt:lpstr>Georgia</vt:lpstr>
      <vt:lpstr>Wingdings</vt:lpstr>
      <vt:lpstr>Wingdings 2</vt:lpstr>
      <vt:lpstr>Miejski</vt:lpstr>
      <vt:lpstr>PORTUGALIA</vt:lpstr>
      <vt:lpstr>Pomnik Odkrywców</vt:lpstr>
      <vt:lpstr>Postacie na Pomniku</vt:lpstr>
      <vt:lpstr>Torre de Belem</vt:lpstr>
      <vt:lpstr>Klasztor Hieromitów</vt:lpstr>
      <vt:lpstr>Katedra Se</vt:lpstr>
      <vt:lpstr>Pomnik Chrystusa Króla</vt:lpstr>
      <vt:lpstr>Most 25 Kwietnia</vt:lpstr>
      <vt:lpstr>Plac komercyjny</vt:lpstr>
      <vt:lpstr>Punkt widokowy Portas do Sol</vt:lpstr>
      <vt:lpstr>Oceanarium</vt:lpstr>
      <vt:lpstr>Mapa Lizbony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PORTUGALIA</dc:title>
  <dc:creator>asd</dc:creator>
  <cp:lastModifiedBy>Anna Grabowska</cp:lastModifiedBy>
  <cp:revision>95</cp:revision>
  <dcterms:created xsi:type="dcterms:W3CDTF">2018-02-23T10:15:19Z</dcterms:created>
  <dcterms:modified xsi:type="dcterms:W3CDTF">2018-03-02T09:29:27Z</dcterms:modified>
</cp:coreProperties>
</file>