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D340-5FEB-4088-AE2D-1875B9A7879D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5E6F-1584-403B-9704-5D5C68030F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Obrazki</a:t>
            </a:r>
            <a:r>
              <a:rPr lang="pl-PL" baseline="0" dirty="0"/>
              <a:t> i napisy </a:t>
            </a:r>
          </a:p>
          <a:p>
            <a:r>
              <a:rPr lang="pl-PL" baseline="0" dirty="0"/>
              <a:t>Ryszard Dunikowski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B5E6F-1584-403B-9704-5D5C68030FB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5BDDFD-CCF7-4C82-8CEC-F1B2F9DEF223}" type="datetimeFigureOut">
              <a:rPr lang="pl-PL" smtClean="0"/>
              <a:pPr/>
              <a:t>02.03.2018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wheel spokes="8"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96600"/>
            <a:ext cx="6400800" cy="2186006"/>
          </a:xfrm>
        </p:spPr>
        <p:txBody>
          <a:bodyPr>
            <a:normAutofit lnSpcReduction="10000"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Zabytki</a:t>
            </a:r>
          </a:p>
          <a:p>
            <a:r>
              <a:rPr lang="pl-PL" sz="4000" b="1" dirty="0">
                <a:solidFill>
                  <a:srgbClr val="FF0000"/>
                </a:solidFill>
              </a:rPr>
              <a:t>LIZBONY</a:t>
            </a:r>
            <a:endParaRPr lang="pl-PL" sz="2400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Ryszard Dunikowski</a:t>
            </a:r>
          </a:p>
          <a:p>
            <a:r>
              <a:rPr lang="pl-PL" dirty="0">
                <a:solidFill>
                  <a:srgbClr val="FF0000"/>
                </a:solidFill>
              </a:rPr>
              <a:t>Gdańsk, 1.03.2018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chemeClr val="accent4">
                    <a:lumMod val="75000"/>
                  </a:schemeClr>
                </a:solidFill>
              </a:rPr>
              <a:t>PORTUGALIA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0AD423-5A2E-448F-B810-A72A30489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06070"/>
            <a:ext cx="8464550" cy="94615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 widokowy </a:t>
            </a:r>
            <a:r>
              <a:rPr lang="pl-PL" dirty="0" err="1"/>
              <a:t>Portas</a:t>
            </a:r>
            <a:r>
              <a:rPr lang="pl-PL" dirty="0"/>
              <a:t> do Sol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Roztacza się z tego miejsca widok najstarszej dzielnicy Lizbony, kościołów św. Wincentego i św. Łucji, mostu Vasco da Gama i drugiej strony rzeki Tag</a:t>
            </a:r>
          </a:p>
        </p:txBody>
      </p:sp>
      <p:pic>
        <p:nvPicPr>
          <p:cNvPr id="24578" name="Picture 2" descr="Znalezione obrazy dla zapytania lizbona punkt widok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377" y="2355300"/>
            <a:ext cx="5940267" cy="39312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Oceanarium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Zostało wybudowane na wystawę Expo w 1998 roku. Żyje w nim ponad 8000 organizmów z ponad 500 różnych gatunków. Warte obejrzenia. </a:t>
            </a:r>
          </a:p>
        </p:txBody>
      </p:sp>
      <p:sp>
        <p:nvSpPr>
          <p:cNvPr id="25602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562100"/>
            <a:ext cx="699135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4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562100"/>
            <a:ext cx="699135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6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286412" cy="3962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Lizbony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Część mapy Lizbony pomoże odnaleźć zabytki </a:t>
            </a:r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4733798" cy="4462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Odkrywców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Zbudowany w 1960 roku. Na pomniku są między innymi postacie: Henryka Żeglarza, Vasco da Gama, Ferdynanda Magellana i inni.</a:t>
            </a:r>
          </a:p>
        </p:txBody>
      </p:sp>
      <p:sp>
        <p:nvSpPr>
          <p:cNvPr id="1026" name="AutoShape 2" descr="Znalezione obrazy dla zapytania wikipedia pomnik odkryw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 wikipedia pomnik odkrywcó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7448486" cy="40951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Postacie na Pomniku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Są na pomniku między innymi: Henryk  Żeglarz, </a:t>
            </a:r>
            <a:r>
              <a:rPr lang="pl-PL" sz="2000" dirty="0" err="1"/>
              <a:t>Vasko</a:t>
            </a:r>
            <a:r>
              <a:rPr lang="pl-PL" sz="2000" dirty="0"/>
              <a:t> da Gama, Ferdynand Magellan i inni.</a:t>
            </a:r>
          </a:p>
        </p:txBody>
      </p:sp>
      <p:pic>
        <p:nvPicPr>
          <p:cNvPr id="19458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197" y="2285710"/>
            <a:ext cx="6294075" cy="4072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Torre</a:t>
            </a:r>
            <a:r>
              <a:rPr lang="pl-PL" dirty="0"/>
              <a:t> de Belem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527048"/>
            <a:ext cx="8519952" cy="544630"/>
          </a:xfrm>
        </p:spPr>
        <p:txBody>
          <a:bodyPr>
            <a:normAutofit/>
          </a:bodyPr>
          <a:lstStyle/>
          <a:p>
            <a:r>
              <a:rPr lang="pl-PL" sz="1800" dirty="0"/>
              <a:t>Militarna budowla z 1520 roku, u ujścia rzeki Tag do oceanu.</a:t>
            </a:r>
          </a:p>
        </p:txBody>
      </p:sp>
      <p:sp>
        <p:nvSpPr>
          <p:cNvPr id="2054" name="AutoShape 6" descr="Torre de Belém (497080366).jpg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857916" cy="43965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Klasztor </a:t>
            </a:r>
            <a:r>
              <a:rPr lang="pl-PL" dirty="0" err="1"/>
              <a:t>Hieromitów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Klasztor  wybudowano w 1552 roku na pamiątkę szczęśliwej wyprawy </a:t>
            </a:r>
            <a:r>
              <a:rPr lang="pl-PL" sz="2000" dirty="0" err="1"/>
              <a:t>Vasko</a:t>
            </a:r>
            <a:r>
              <a:rPr lang="pl-PL" sz="2000" dirty="0"/>
              <a:t> da Gamy do Indii. Klasztor jest perłą stylu </a:t>
            </a:r>
            <a:r>
              <a:rPr lang="pl-PL" sz="2000" dirty="0" err="1"/>
              <a:t>manualińskiego</a:t>
            </a:r>
            <a:r>
              <a:rPr lang="pl-PL" sz="2000" dirty="0"/>
              <a:t> .W 1983 roku został wpisany na Listę Światowego Dziedzictwa UNESKO</a:t>
            </a:r>
          </a:p>
        </p:txBody>
      </p:sp>
      <p:sp>
        <p:nvSpPr>
          <p:cNvPr id="17410" name="AutoShape 2" descr="https://upload.wikimedia.org/wikipedia/commons/7/7c/Mosteiro_dos_Geronimos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https://upload.wikimedia.org/wikipedia/commons/7/7c/Mosteiro_dos_Geronimos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643181"/>
            <a:ext cx="5429288" cy="36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7030A0"/>
                </a:solidFill>
              </a:rPr>
              <a:t>Katedra 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Zbudowana w 1150 roku w stylu romańskim na pamiątkę wyzwolenia miasta spod władzy Maurów.</a:t>
            </a:r>
          </a:p>
        </p:txBody>
      </p:sp>
      <p:sp>
        <p:nvSpPr>
          <p:cNvPr id="1026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https://cdn.civitatis.com/guias/lisboa/fotos/catedral-lisb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4" name="Picture 20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757" y="2214554"/>
            <a:ext cx="707470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Chrystusa Króla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Zbudowany w podzięce za uniknięcie poważnych zniszczeń w czasie II Wojny Światowej. Wysokość cokołu około 80 metrów i pomnika 28 m.</a:t>
            </a:r>
          </a:p>
        </p:txBody>
      </p:sp>
      <p:pic>
        <p:nvPicPr>
          <p:cNvPr id="21506" name="Picture 2" descr="Znalezione obrazy dla zapytania pomnik Chrystusa Króla w Lizb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59" y="2285972"/>
            <a:ext cx="5893665" cy="39291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25 Kwietnia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Most nad rzeką Tag o długości 2277 m wybudowany w 1999 roku na pamiątkę Rewolucji Goździków. Jest mostem wiszącym dwupoziomowym drogowym i kolejowym</a:t>
            </a:r>
            <a:r>
              <a:rPr lang="pl-PL" sz="2400" dirty="0"/>
              <a:t>.</a:t>
            </a:r>
          </a:p>
        </p:txBody>
      </p:sp>
      <p:sp>
        <p:nvSpPr>
          <p:cNvPr id="1026" name="AutoShape 2" descr="Znalezione obrazy dla zapytania lizbona most 25 kwietnia"/>
          <p:cNvSpPr>
            <a:spLocks noChangeAspect="1" noChangeArrowheads="1"/>
          </p:cNvSpPr>
          <p:nvPr/>
        </p:nvSpPr>
        <p:spPr bwMode="auto">
          <a:xfrm>
            <a:off x="155575" y="-1652588"/>
            <a:ext cx="519112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lizbona most 25 kwietnia"/>
          <p:cNvSpPr>
            <a:spLocks noChangeAspect="1" noChangeArrowheads="1"/>
          </p:cNvSpPr>
          <p:nvPr/>
        </p:nvSpPr>
        <p:spPr bwMode="auto">
          <a:xfrm>
            <a:off x="155575" y="-1652588"/>
            <a:ext cx="519112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Znalezione obrazy dla zapytania lizbona most 25 kwietnia"/>
          <p:cNvSpPr>
            <a:spLocks noChangeAspect="1" noChangeArrowheads="1"/>
          </p:cNvSpPr>
          <p:nvPr/>
        </p:nvSpPr>
        <p:spPr bwMode="auto">
          <a:xfrm>
            <a:off x="155575" y="-1652588"/>
            <a:ext cx="519112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Znalezione obrazy dla zapytania lizbona most 25 kwietnia"/>
          <p:cNvSpPr>
            <a:spLocks noChangeAspect="1" noChangeArrowheads="1"/>
          </p:cNvSpPr>
          <p:nvPr/>
        </p:nvSpPr>
        <p:spPr bwMode="auto">
          <a:xfrm>
            <a:off x="155575" y="-1652588"/>
            <a:ext cx="519112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0" name="Picture 16" descr="Znalezione obrazy dla zapytania lizbona most 25 kwiet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233" y="2628930"/>
            <a:ext cx="4975469" cy="37290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Plac komercyjny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Plac jest zwieńczony Łukiem Tryumfalnym i Pomnikiem Józefa I</a:t>
            </a:r>
          </a:p>
        </p:txBody>
      </p:sp>
      <p:sp>
        <p:nvSpPr>
          <p:cNvPr id="2355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7207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51497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57400"/>
            <a:ext cx="6493676" cy="43291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258</Words>
  <Application>Microsoft Office PowerPoint</Application>
  <PresentationFormat>Pokaz na ekranie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Georgia</vt:lpstr>
      <vt:lpstr>Wingdings</vt:lpstr>
      <vt:lpstr>Wingdings 2</vt:lpstr>
      <vt:lpstr>Miejski</vt:lpstr>
      <vt:lpstr>PORTUGALIA</vt:lpstr>
      <vt:lpstr>Pomnik Odkrywców</vt:lpstr>
      <vt:lpstr>Postacie na Pomniku</vt:lpstr>
      <vt:lpstr>Torre de Belem</vt:lpstr>
      <vt:lpstr>Klasztor Hieromitów</vt:lpstr>
      <vt:lpstr>Katedra Se</vt:lpstr>
      <vt:lpstr>Pomnik Chrystusa Króla</vt:lpstr>
      <vt:lpstr>Most 25 Kwietnia</vt:lpstr>
      <vt:lpstr>Plac komercyjny</vt:lpstr>
      <vt:lpstr>Punkt widokowy Portas do Sol</vt:lpstr>
      <vt:lpstr>Oceanarium</vt:lpstr>
      <vt:lpstr>Mapa Lizbony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dc:creator>asd</dc:creator>
  <cp:lastModifiedBy>Anna Grabowska</cp:lastModifiedBy>
  <cp:revision>92</cp:revision>
  <dcterms:created xsi:type="dcterms:W3CDTF">2018-02-23T10:15:19Z</dcterms:created>
  <dcterms:modified xsi:type="dcterms:W3CDTF">2018-03-02T00:22:20Z</dcterms:modified>
</cp:coreProperties>
</file>