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4F7E8-E74A-4BF2-9592-0851346C2BFE}" type="datetimeFigureOut">
              <a:rPr lang="pl-PL" smtClean="0"/>
              <a:pPr/>
              <a:t>27.02.2019</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5BDF3C-54C2-42D5-8681-D1944362B1D3}" type="slidenum">
              <a:rPr lang="pl-PL" smtClean="0"/>
              <a:pPr/>
              <a:t>‹#›</a:t>
            </a:fld>
            <a:endParaRPr lang="pl-PL"/>
          </a:p>
        </p:txBody>
      </p:sp>
    </p:spTree>
    <p:extLst>
      <p:ext uri="{BB962C8B-B14F-4D97-AF65-F5344CB8AC3E}">
        <p14:creationId xmlns:p14="http://schemas.microsoft.com/office/powerpoint/2010/main" val="974411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9C79A4-2D7D-464D-9313-B923B095A4F8}"/>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3C16AD88-73D2-4100-9636-BF3C525E05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1D99C4D9-7EF1-4344-B2B7-D69F69F8E701}"/>
              </a:ext>
            </a:extLst>
          </p:cNvPr>
          <p:cNvSpPr>
            <a:spLocks noGrp="1"/>
          </p:cNvSpPr>
          <p:nvPr>
            <p:ph type="dt" sz="half" idx="10"/>
          </p:nvPr>
        </p:nvSpPr>
        <p:spPr/>
        <p:txBody>
          <a:bodyPr/>
          <a:lstStyle/>
          <a:p>
            <a:fld id="{85B9F722-EADF-450B-80B3-E24F4F2FEC32}" type="datetimeFigureOut">
              <a:rPr lang="pl-PL" smtClean="0"/>
              <a:pPr/>
              <a:t>27.02.2019</a:t>
            </a:fld>
            <a:endParaRPr lang="pl-PL"/>
          </a:p>
        </p:txBody>
      </p:sp>
      <p:sp>
        <p:nvSpPr>
          <p:cNvPr id="5" name="Symbol zastępczy stopki 4">
            <a:extLst>
              <a:ext uri="{FF2B5EF4-FFF2-40B4-BE49-F238E27FC236}">
                <a16:creationId xmlns:a16="http://schemas.microsoft.com/office/drawing/2014/main" id="{AFB76151-67DD-4F30-A4C1-447A8528B8B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FD2C6C7-A38B-473D-B407-DC2DD45070AD}"/>
              </a:ext>
            </a:extLst>
          </p:cNvPr>
          <p:cNvSpPr>
            <a:spLocks noGrp="1"/>
          </p:cNvSpPr>
          <p:nvPr>
            <p:ph type="sldNum" sz="quarter" idx="12"/>
          </p:nvPr>
        </p:nvSpPr>
        <p:spPr/>
        <p:txBody>
          <a:bodyPr/>
          <a:lstStyle/>
          <a:p>
            <a:fld id="{9C456A69-0C32-4A6E-AB09-698687324E7B}" type="slidenum">
              <a:rPr lang="pl-PL" smtClean="0"/>
              <a:pPr/>
              <a:t>‹#›</a:t>
            </a:fld>
            <a:endParaRPr lang="pl-PL"/>
          </a:p>
        </p:txBody>
      </p:sp>
    </p:spTree>
    <p:extLst>
      <p:ext uri="{BB962C8B-B14F-4D97-AF65-F5344CB8AC3E}">
        <p14:creationId xmlns:p14="http://schemas.microsoft.com/office/powerpoint/2010/main" val="40288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A1967C-87B8-420D-BE24-6358835809A5}"/>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7022C52B-BE8D-4077-805E-334D195C4162}"/>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9E75FB8-26EF-43BD-A6DC-429DB498FFAB}"/>
              </a:ext>
            </a:extLst>
          </p:cNvPr>
          <p:cNvSpPr>
            <a:spLocks noGrp="1"/>
          </p:cNvSpPr>
          <p:nvPr>
            <p:ph type="dt" sz="half" idx="10"/>
          </p:nvPr>
        </p:nvSpPr>
        <p:spPr/>
        <p:txBody>
          <a:bodyPr/>
          <a:lstStyle/>
          <a:p>
            <a:fld id="{85B9F722-EADF-450B-80B3-E24F4F2FEC32}" type="datetimeFigureOut">
              <a:rPr lang="pl-PL" smtClean="0"/>
              <a:pPr/>
              <a:t>27.02.2019</a:t>
            </a:fld>
            <a:endParaRPr lang="pl-PL"/>
          </a:p>
        </p:txBody>
      </p:sp>
      <p:sp>
        <p:nvSpPr>
          <p:cNvPr id="5" name="Symbol zastępczy stopki 4">
            <a:extLst>
              <a:ext uri="{FF2B5EF4-FFF2-40B4-BE49-F238E27FC236}">
                <a16:creationId xmlns:a16="http://schemas.microsoft.com/office/drawing/2014/main" id="{FB54C9A8-9876-46FA-A6CF-99472F3EDF6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4677B0D-D6A3-4895-A5CC-3131587C446A}"/>
              </a:ext>
            </a:extLst>
          </p:cNvPr>
          <p:cNvSpPr>
            <a:spLocks noGrp="1"/>
          </p:cNvSpPr>
          <p:nvPr>
            <p:ph type="sldNum" sz="quarter" idx="12"/>
          </p:nvPr>
        </p:nvSpPr>
        <p:spPr/>
        <p:txBody>
          <a:bodyPr/>
          <a:lstStyle/>
          <a:p>
            <a:fld id="{9C456A69-0C32-4A6E-AB09-698687324E7B}" type="slidenum">
              <a:rPr lang="pl-PL" smtClean="0"/>
              <a:pPr/>
              <a:t>‹#›</a:t>
            </a:fld>
            <a:endParaRPr lang="pl-PL"/>
          </a:p>
        </p:txBody>
      </p:sp>
    </p:spTree>
    <p:extLst>
      <p:ext uri="{BB962C8B-B14F-4D97-AF65-F5344CB8AC3E}">
        <p14:creationId xmlns:p14="http://schemas.microsoft.com/office/powerpoint/2010/main" val="361115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C8313B31-8683-408B-9FC7-28B87219382A}"/>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6A61AAD3-32B5-4F68-B924-4DDC96C09674}"/>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7C4D428-23CB-4FB1-8A67-D8A3D19CF2CA}"/>
              </a:ext>
            </a:extLst>
          </p:cNvPr>
          <p:cNvSpPr>
            <a:spLocks noGrp="1"/>
          </p:cNvSpPr>
          <p:nvPr>
            <p:ph type="dt" sz="half" idx="10"/>
          </p:nvPr>
        </p:nvSpPr>
        <p:spPr/>
        <p:txBody>
          <a:bodyPr/>
          <a:lstStyle/>
          <a:p>
            <a:fld id="{85B9F722-EADF-450B-80B3-E24F4F2FEC32}" type="datetimeFigureOut">
              <a:rPr lang="pl-PL" smtClean="0"/>
              <a:pPr/>
              <a:t>27.02.2019</a:t>
            </a:fld>
            <a:endParaRPr lang="pl-PL"/>
          </a:p>
        </p:txBody>
      </p:sp>
      <p:sp>
        <p:nvSpPr>
          <p:cNvPr id="5" name="Symbol zastępczy stopki 4">
            <a:extLst>
              <a:ext uri="{FF2B5EF4-FFF2-40B4-BE49-F238E27FC236}">
                <a16:creationId xmlns:a16="http://schemas.microsoft.com/office/drawing/2014/main" id="{456B979B-1518-4619-B5E6-36925E203F4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3B9455A-99F7-4408-9B4B-D7C68C1971C1}"/>
              </a:ext>
            </a:extLst>
          </p:cNvPr>
          <p:cNvSpPr>
            <a:spLocks noGrp="1"/>
          </p:cNvSpPr>
          <p:nvPr>
            <p:ph type="sldNum" sz="quarter" idx="12"/>
          </p:nvPr>
        </p:nvSpPr>
        <p:spPr/>
        <p:txBody>
          <a:bodyPr/>
          <a:lstStyle/>
          <a:p>
            <a:fld id="{9C456A69-0C32-4A6E-AB09-698687324E7B}" type="slidenum">
              <a:rPr lang="pl-PL" smtClean="0"/>
              <a:pPr/>
              <a:t>‹#›</a:t>
            </a:fld>
            <a:endParaRPr lang="pl-PL"/>
          </a:p>
        </p:txBody>
      </p:sp>
    </p:spTree>
    <p:extLst>
      <p:ext uri="{BB962C8B-B14F-4D97-AF65-F5344CB8AC3E}">
        <p14:creationId xmlns:p14="http://schemas.microsoft.com/office/powerpoint/2010/main" val="402581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420003-C913-4193-BD6B-64F562BCEE8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2100ABE-F519-4CA5-8A5D-DC454DC042F9}"/>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7E681DB-8141-4D27-82FC-A3931EA96893}"/>
              </a:ext>
            </a:extLst>
          </p:cNvPr>
          <p:cNvSpPr>
            <a:spLocks noGrp="1"/>
          </p:cNvSpPr>
          <p:nvPr>
            <p:ph type="dt" sz="half" idx="10"/>
          </p:nvPr>
        </p:nvSpPr>
        <p:spPr/>
        <p:txBody>
          <a:bodyPr/>
          <a:lstStyle/>
          <a:p>
            <a:fld id="{85B9F722-EADF-450B-80B3-E24F4F2FEC32}" type="datetimeFigureOut">
              <a:rPr lang="pl-PL" smtClean="0"/>
              <a:pPr/>
              <a:t>27.02.2019</a:t>
            </a:fld>
            <a:endParaRPr lang="pl-PL"/>
          </a:p>
        </p:txBody>
      </p:sp>
      <p:sp>
        <p:nvSpPr>
          <p:cNvPr id="5" name="Symbol zastępczy stopki 4">
            <a:extLst>
              <a:ext uri="{FF2B5EF4-FFF2-40B4-BE49-F238E27FC236}">
                <a16:creationId xmlns:a16="http://schemas.microsoft.com/office/drawing/2014/main" id="{80F384F9-C9EE-4795-AECB-75B3BF8B8F0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CCFCF70-047D-4591-933B-2E5ACB16D7D8}"/>
              </a:ext>
            </a:extLst>
          </p:cNvPr>
          <p:cNvSpPr>
            <a:spLocks noGrp="1"/>
          </p:cNvSpPr>
          <p:nvPr>
            <p:ph type="sldNum" sz="quarter" idx="12"/>
          </p:nvPr>
        </p:nvSpPr>
        <p:spPr/>
        <p:txBody>
          <a:bodyPr/>
          <a:lstStyle/>
          <a:p>
            <a:fld id="{9C456A69-0C32-4A6E-AB09-698687324E7B}" type="slidenum">
              <a:rPr lang="pl-PL" smtClean="0"/>
              <a:pPr/>
              <a:t>‹#›</a:t>
            </a:fld>
            <a:endParaRPr lang="pl-PL"/>
          </a:p>
        </p:txBody>
      </p:sp>
    </p:spTree>
    <p:extLst>
      <p:ext uri="{BB962C8B-B14F-4D97-AF65-F5344CB8AC3E}">
        <p14:creationId xmlns:p14="http://schemas.microsoft.com/office/powerpoint/2010/main" val="2551830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1ABD36-A950-4CF2-BA0D-277D40DF4A5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677A312D-332E-4FFA-9A1A-1347D2D585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556172F9-BB88-44C7-B34A-3C16E4781EF7}"/>
              </a:ext>
            </a:extLst>
          </p:cNvPr>
          <p:cNvSpPr>
            <a:spLocks noGrp="1"/>
          </p:cNvSpPr>
          <p:nvPr>
            <p:ph type="dt" sz="half" idx="10"/>
          </p:nvPr>
        </p:nvSpPr>
        <p:spPr/>
        <p:txBody>
          <a:bodyPr/>
          <a:lstStyle/>
          <a:p>
            <a:fld id="{85B9F722-EADF-450B-80B3-E24F4F2FEC32}" type="datetimeFigureOut">
              <a:rPr lang="pl-PL" smtClean="0"/>
              <a:pPr/>
              <a:t>27.02.2019</a:t>
            </a:fld>
            <a:endParaRPr lang="pl-PL"/>
          </a:p>
        </p:txBody>
      </p:sp>
      <p:sp>
        <p:nvSpPr>
          <p:cNvPr id="5" name="Symbol zastępczy stopki 4">
            <a:extLst>
              <a:ext uri="{FF2B5EF4-FFF2-40B4-BE49-F238E27FC236}">
                <a16:creationId xmlns:a16="http://schemas.microsoft.com/office/drawing/2014/main" id="{08A4812D-731C-46E2-8245-7CDB5A906C6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633D88A-7C02-4F2A-AB17-1676B5CF5A84}"/>
              </a:ext>
            </a:extLst>
          </p:cNvPr>
          <p:cNvSpPr>
            <a:spLocks noGrp="1"/>
          </p:cNvSpPr>
          <p:nvPr>
            <p:ph type="sldNum" sz="quarter" idx="12"/>
          </p:nvPr>
        </p:nvSpPr>
        <p:spPr/>
        <p:txBody>
          <a:bodyPr/>
          <a:lstStyle/>
          <a:p>
            <a:fld id="{9C456A69-0C32-4A6E-AB09-698687324E7B}" type="slidenum">
              <a:rPr lang="pl-PL" smtClean="0"/>
              <a:pPr/>
              <a:t>‹#›</a:t>
            </a:fld>
            <a:endParaRPr lang="pl-PL"/>
          </a:p>
        </p:txBody>
      </p:sp>
    </p:spTree>
    <p:extLst>
      <p:ext uri="{BB962C8B-B14F-4D97-AF65-F5344CB8AC3E}">
        <p14:creationId xmlns:p14="http://schemas.microsoft.com/office/powerpoint/2010/main" val="1480962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4C17306-EC3F-4065-AC13-B631121EC19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DA0A94D-89D5-4BAD-8812-24306EAD4226}"/>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9143C42-2618-465A-B36D-3BC8EEC78688}"/>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6290ED2D-5341-47BD-BB50-6CA42CCC5E8B}"/>
              </a:ext>
            </a:extLst>
          </p:cNvPr>
          <p:cNvSpPr>
            <a:spLocks noGrp="1"/>
          </p:cNvSpPr>
          <p:nvPr>
            <p:ph type="dt" sz="half" idx="10"/>
          </p:nvPr>
        </p:nvSpPr>
        <p:spPr/>
        <p:txBody>
          <a:bodyPr/>
          <a:lstStyle/>
          <a:p>
            <a:fld id="{85B9F722-EADF-450B-80B3-E24F4F2FEC32}" type="datetimeFigureOut">
              <a:rPr lang="pl-PL" smtClean="0"/>
              <a:pPr/>
              <a:t>27.02.2019</a:t>
            </a:fld>
            <a:endParaRPr lang="pl-PL"/>
          </a:p>
        </p:txBody>
      </p:sp>
      <p:sp>
        <p:nvSpPr>
          <p:cNvPr id="6" name="Symbol zastępczy stopki 5">
            <a:extLst>
              <a:ext uri="{FF2B5EF4-FFF2-40B4-BE49-F238E27FC236}">
                <a16:creationId xmlns:a16="http://schemas.microsoft.com/office/drawing/2014/main" id="{C978E49E-4198-4DC0-B51C-F63096CAA87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5F3E336-F948-47C0-8609-E71E8440DD2F}"/>
              </a:ext>
            </a:extLst>
          </p:cNvPr>
          <p:cNvSpPr>
            <a:spLocks noGrp="1"/>
          </p:cNvSpPr>
          <p:nvPr>
            <p:ph type="sldNum" sz="quarter" idx="12"/>
          </p:nvPr>
        </p:nvSpPr>
        <p:spPr/>
        <p:txBody>
          <a:bodyPr/>
          <a:lstStyle/>
          <a:p>
            <a:fld id="{9C456A69-0C32-4A6E-AB09-698687324E7B}" type="slidenum">
              <a:rPr lang="pl-PL" smtClean="0"/>
              <a:pPr/>
              <a:t>‹#›</a:t>
            </a:fld>
            <a:endParaRPr lang="pl-PL"/>
          </a:p>
        </p:txBody>
      </p:sp>
    </p:spTree>
    <p:extLst>
      <p:ext uri="{BB962C8B-B14F-4D97-AF65-F5344CB8AC3E}">
        <p14:creationId xmlns:p14="http://schemas.microsoft.com/office/powerpoint/2010/main" val="3675955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EAE228-872E-4B7B-A2A2-7066C9A906DC}"/>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B4B1B566-DE1C-4B11-9A23-5652FFD81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30339F70-792C-409A-9BE4-12310F0F7AF8}"/>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8B7DE697-AE02-41FC-A57D-BD0BC3D4FF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F7ED77B9-F5C4-4EFD-864F-4043A0CC2C16}"/>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4D13A764-7025-4D13-A3E3-6A33AEE1DE49}"/>
              </a:ext>
            </a:extLst>
          </p:cNvPr>
          <p:cNvSpPr>
            <a:spLocks noGrp="1"/>
          </p:cNvSpPr>
          <p:nvPr>
            <p:ph type="dt" sz="half" idx="10"/>
          </p:nvPr>
        </p:nvSpPr>
        <p:spPr/>
        <p:txBody>
          <a:bodyPr/>
          <a:lstStyle/>
          <a:p>
            <a:fld id="{85B9F722-EADF-450B-80B3-E24F4F2FEC32}" type="datetimeFigureOut">
              <a:rPr lang="pl-PL" smtClean="0"/>
              <a:pPr/>
              <a:t>27.02.2019</a:t>
            </a:fld>
            <a:endParaRPr lang="pl-PL"/>
          </a:p>
        </p:txBody>
      </p:sp>
      <p:sp>
        <p:nvSpPr>
          <p:cNvPr id="8" name="Symbol zastępczy stopki 7">
            <a:extLst>
              <a:ext uri="{FF2B5EF4-FFF2-40B4-BE49-F238E27FC236}">
                <a16:creationId xmlns:a16="http://schemas.microsoft.com/office/drawing/2014/main" id="{9B74BD5D-E6F6-4C90-AC85-1831438DA09D}"/>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866B5ABF-07EA-4234-9039-7D0B75A89C4A}"/>
              </a:ext>
            </a:extLst>
          </p:cNvPr>
          <p:cNvSpPr>
            <a:spLocks noGrp="1"/>
          </p:cNvSpPr>
          <p:nvPr>
            <p:ph type="sldNum" sz="quarter" idx="12"/>
          </p:nvPr>
        </p:nvSpPr>
        <p:spPr/>
        <p:txBody>
          <a:bodyPr/>
          <a:lstStyle/>
          <a:p>
            <a:fld id="{9C456A69-0C32-4A6E-AB09-698687324E7B}" type="slidenum">
              <a:rPr lang="pl-PL" smtClean="0"/>
              <a:pPr/>
              <a:t>‹#›</a:t>
            </a:fld>
            <a:endParaRPr lang="pl-PL"/>
          </a:p>
        </p:txBody>
      </p:sp>
    </p:spTree>
    <p:extLst>
      <p:ext uri="{BB962C8B-B14F-4D97-AF65-F5344CB8AC3E}">
        <p14:creationId xmlns:p14="http://schemas.microsoft.com/office/powerpoint/2010/main" val="366659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197069-2ACD-4AB1-AA1B-723ED7DD99A8}"/>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3ADB9220-722F-4D00-A6F1-921E7A7BFF7A}"/>
              </a:ext>
            </a:extLst>
          </p:cNvPr>
          <p:cNvSpPr>
            <a:spLocks noGrp="1"/>
          </p:cNvSpPr>
          <p:nvPr>
            <p:ph type="dt" sz="half" idx="10"/>
          </p:nvPr>
        </p:nvSpPr>
        <p:spPr/>
        <p:txBody>
          <a:bodyPr/>
          <a:lstStyle/>
          <a:p>
            <a:fld id="{85B9F722-EADF-450B-80B3-E24F4F2FEC32}" type="datetimeFigureOut">
              <a:rPr lang="pl-PL" smtClean="0"/>
              <a:pPr/>
              <a:t>27.02.2019</a:t>
            </a:fld>
            <a:endParaRPr lang="pl-PL"/>
          </a:p>
        </p:txBody>
      </p:sp>
      <p:sp>
        <p:nvSpPr>
          <p:cNvPr id="4" name="Symbol zastępczy stopki 3">
            <a:extLst>
              <a:ext uri="{FF2B5EF4-FFF2-40B4-BE49-F238E27FC236}">
                <a16:creationId xmlns:a16="http://schemas.microsoft.com/office/drawing/2014/main" id="{A630B826-290D-4F9F-9EF2-67BA2ABEC854}"/>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1931F790-9842-483A-8CED-C60A25B90575}"/>
              </a:ext>
            </a:extLst>
          </p:cNvPr>
          <p:cNvSpPr>
            <a:spLocks noGrp="1"/>
          </p:cNvSpPr>
          <p:nvPr>
            <p:ph type="sldNum" sz="quarter" idx="12"/>
          </p:nvPr>
        </p:nvSpPr>
        <p:spPr/>
        <p:txBody>
          <a:bodyPr/>
          <a:lstStyle/>
          <a:p>
            <a:fld id="{9C456A69-0C32-4A6E-AB09-698687324E7B}" type="slidenum">
              <a:rPr lang="pl-PL" smtClean="0"/>
              <a:pPr/>
              <a:t>‹#›</a:t>
            </a:fld>
            <a:endParaRPr lang="pl-PL"/>
          </a:p>
        </p:txBody>
      </p:sp>
    </p:spTree>
    <p:extLst>
      <p:ext uri="{BB962C8B-B14F-4D97-AF65-F5344CB8AC3E}">
        <p14:creationId xmlns:p14="http://schemas.microsoft.com/office/powerpoint/2010/main" val="4042923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01C58A98-7674-4886-914B-D2FAB0BC4B36}"/>
              </a:ext>
            </a:extLst>
          </p:cNvPr>
          <p:cNvSpPr>
            <a:spLocks noGrp="1"/>
          </p:cNvSpPr>
          <p:nvPr>
            <p:ph type="dt" sz="half" idx="10"/>
          </p:nvPr>
        </p:nvSpPr>
        <p:spPr/>
        <p:txBody>
          <a:bodyPr/>
          <a:lstStyle/>
          <a:p>
            <a:fld id="{85B9F722-EADF-450B-80B3-E24F4F2FEC32}" type="datetimeFigureOut">
              <a:rPr lang="pl-PL" smtClean="0"/>
              <a:pPr/>
              <a:t>27.02.2019</a:t>
            </a:fld>
            <a:endParaRPr lang="pl-PL"/>
          </a:p>
        </p:txBody>
      </p:sp>
      <p:sp>
        <p:nvSpPr>
          <p:cNvPr id="3" name="Symbol zastępczy stopki 2">
            <a:extLst>
              <a:ext uri="{FF2B5EF4-FFF2-40B4-BE49-F238E27FC236}">
                <a16:creationId xmlns:a16="http://schemas.microsoft.com/office/drawing/2014/main" id="{E61C2D64-9A2D-4F0F-8151-C99591D671EE}"/>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7BF7A944-4EF0-4E1C-A30E-20BB682D54CE}"/>
              </a:ext>
            </a:extLst>
          </p:cNvPr>
          <p:cNvSpPr>
            <a:spLocks noGrp="1"/>
          </p:cNvSpPr>
          <p:nvPr>
            <p:ph type="sldNum" sz="quarter" idx="12"/>
          </p:nvPr>
        </p:nvSpPr>
        <p:spPr/>
        <p:txBody>
          <a:bodyPr/>
          <a:lstStyle/>
          <a:p>
            <a:fld id="{9C456A69-0C32-4A6E-AB09-698687324E7B}" type="slidenum">
              <a:rPr lang="pl-PL" smtClean="0"/>
              <a:pPr/>
              <a:t>‹#›</a:t>
            </a:fld>
            <a:endParaRPr lang="pl-PL"/>
          </a:p>
        </p:txBody>
      </p:sp>
    </p:spTree>
    <p:extLst>
      <p:ext uri="{BB962C8B-B14F-4D97-AF65-F5344CB8AC3E}">
        <p14:creationId xmlns:p14="http://schemas.microsoft.com/office/powerpoint/2010/main" val="425271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9AFD75-8C92-46C0-BB48-CCF68838DECA}"/>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8F71FE34-99AE-401B-B999-CAF24F42AA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4583D64B-1BA0-4277-99A1-9AC6249F5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B373DE04-0D59-417E-9E95-AAF26FB768EC}"/>
              </a:ext>
            </a:extLst>
          </p:cNvPr>
          <p:cNvSpPr>
            <a:spLocks noGrp="1"/>
          </p:cNvSpPr>
          <p:nvPr>
            <p:ph type="dt" sz="half" idx="10"/>
          </p:nvPr>
        </p:nvSpPr>
        <p:spPr/>
        <p:txBody>
          <a:bodyPr/>
          <a:lstStyle/>
          <a:p>
            <a:fld id="{85B9F722-EADF-450B-80B3-E24F4F2FEC32}" type="datetimeFigureOut">
              <a:rPr lang="pl-PL" smtClean="0"/>
              <a:pPr/>
              <a:t>27.02.2019</a:t>
            </a:fld>
            <a:endParaRPr lang="pl-PL"/>
          </a:p>
        </p:txBody>
      </p:sp>
      <p:sp>
        <p:nvSpPr>
          <p:cNvPr id="6" name="Symbol zastępczy stopki 5">
            <a:extLst>
              <a:ext uri="{FF2B5EF4-FFF2-40B4-BE49-F238E27FC236}">
                <a16:creationId xmlns:a16="http://schemas.microsoft.com/office/drawing/2014/main" id="{D54F1686-9FC5-454D-BEBD-8A4A410D8DB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1ECFC19-B6B0-4292-BC7B-C7326551E902}"/>
              </a:ext>
            </a:extLst>
          </p:cNvPr>
          <p:cNvSpPr>
            <a:spLocks noGrp="1"/>
          </p:cNvSpPr>
          <p:nvPr>
            <p:ph type="sldNum" sz="quarter" idx="12"/>
          </p:nvPr>
        </p:nvSpPr>
        <p:spPr/>
        <p:txBody>
          <a:bodyPr/>
          <a:lstStyle/>
          <a:p>
            <a:fld id="{9C456A69-0C32-4A6E-AB09-698687324E7B}" type="slidenum">
              <a:rPr lang="pl-PL" smtClean="0"/>
              <a:pPr/>
              <a:t>‹#›</a:t>
            </a:fld>
            <a:endParaRPr lang="pl-PL"/>
          </a:p>
        </p:txBody>
      </p:sp>
    </p:spTree>
    <p:extLst>
      <p:ext uri="{BB962C8B-B14F-4D97-AF65-F5344CB8AC3E}">
        <p14:creationId xmlns:p14="http://schemas.microsoft.com/office/powerpoint/2010/main" val="87391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9EEEEE-904E-43B0-B34E-58ACF8FF7B9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9E642170-3245-479E-8A6B-61E05340D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DEE344B-B593-40E1-BFAF-5B291E138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AE059D12-F252-4E12-AA54-DD7FD18E7D86}"/>
              </a:ext>
            </a:extLst>
          </p:cNvPr>
          <p:cNvSpPr>
            <a:spLocks noGrp="1"/>
          </p:cNvSpPr>
          <p:nvPr>
            <p:ph type="dt" sz="half" idx="10"/>
          </p:nvPr>
        </p:nvSpPr>
        <p:spPr/>
        <p:txBody>
          <a:bodyPr/>
          <a:lstStyle/>
          <a:p>
            <a:fld id="{85B9F722-EADF-450B-80B3-E24F4F2FEC32}" type="datetimeFigureOut">
              <a:rPr lang="pl-PL" smtClean="0"/>
              <a:pPr/>
              <a:t>27.02.2019</a:t>
            </a:fld>
            <a:endParaRPr lang="pl-PL"/>
          </a:p>
        </p:txBody>
      </p:sp>
      <p:sp>
        <p:nvSpPr>
          <p:cNvPr id="6" name="Symbol zastępczy stopki 5">
            <a:extLst>
              <a:ext uri="{FF2B5EF4-FFF2-40B4-BE49-F238E27FC236}">
                <a16:creationId xmlns:a16="http://schemas.microsoft.com/office/drawing/2014/main" id="{BCFC6CF5-57C5-48C7-866F-E4B5B092DD6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F7D6C95-9396-4B07-80EC-D8E22F2CC26D}"/>
              </a:ext>
            </a:extLst>
          </p:cNvPr>
          <p:cNvSpPr>
            <a:spLocks noGrp="1"/>
          </p:cNvSpPr>
          <p:nvPr>
            <p:ph type="sldNum" sz="quarter" idx="12"/>
          </p:nvPr>
        </p:nvSpPr>
        <p:spPr/>
        <p:txBody>
          <a:bodyPr/>
          <a:lstStyle/>
          <a:p>
            <a:fld id="{9C456A69-0C32-4A6E-AB09-698687324E7B}" type="slidenum">
              <a:rPr lang="pl-PL" smtClean="0"/>
              <a:pPr/>
              <a:t>‹#›</a:t>
            </a:fld>
            <a:endParaRPr lang="pl-PL"/>
          </a:p>
        </p:txBody>
      </p:sp>
    </p:spTree>
    <p:extLst>
      <p:ext uri="{BB962C8B-B14F-4D97-AF65-F5344CB8AC3E}">
        <p14:creationId xmlns:p14="http://schemas.microsoft.com/office/powerpoint/2010/main" val="276120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9BAB18D9-CF6C-4C2D-8E9A-2284624875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A6769A73-E21A-498D-9D1A-DDD6969A58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0F14E7C-F3FD-421E-96AF-69DB5FBDF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9F722-EADF-450B-80B3-E24F4F2FEC32}" type="datetimeFigureOut">
              <a:rPr lang="pl-PL" smtClean="0"/>
              <a:pPr/>
              <a:t>27.02.2019</a:t>
            </a:fld>
            <a:endParaRPr lang="pl-PL"/>
          </a:p>
        </p:txBody>
      </p:sp>
      <p:sp>
        <p:nvSpPr>
          <p:cNvPr id="5" name="Symbol zastępczy stopki 4">
            <a:extLst>
              <a:ext uri="{FF2B5EF4-FFF2-40B4-BE49-F238E27FC236}">
                <a16:creationId xmlns:a16="http://schemas.microsoft.com/office/drawing/2014/main" id="{12DB40D1-59A1-47E8-9600-D454F4593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CE5C012E-16A2-4150-9AF7-EFE88351DA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56A69-0C32-4A6E-AB09-698687324E7B}" type="slidenum">
              <a:rPr lang="pl-PL" smtClean="0"/>
              <a:pPr/>
              <a:t>‹#›</a:t>
            </a:fld>
            <a:endParaRPr lang="pl-PL"/>
          </a:p>
        </p:txBody>
      </p:sp>
    </p:spTree>
    <p:extLst>
      <p:ext uri="{BB962C8B-B14F-4D97-AF65-F5344CB8AC3E}">
        <p14:creationId xmlns:p14="http://schemas.microsoft.com/office/powerpoint/2010/main" val="1872500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ABBFA3-78EF-444C-BDA2-553139B017D7}"/>
              </a:ext>
            </a:extLst>
          </p:cNvPr>
          <p:cNvSpPr>
            <a:spLocks noGrp="1"/>
          </p:cNvSpPr>
          <p:nvPr>
            <p:ph type="ctrTitle"/>
          </p:nvPr>
        </p:nvSpPr>
        <p:spPr/>
        <p:txBody>
          <a:bodyPr/>
          <a:lstStyle/>
          <a:p>
            <a:r>
              <a:rPr lang="pl-PL" b="1" dirty="0"/>
              <a:t>City Games –</a:t>
            </a:r>
            <a:br>
              <a:rPr lang="pl-PL" b="1" dirty="0"/>
            </a:br>
            <a:r>
              <a:rPr lang="pl-PL" b="1" dirty="0" err="1"/>
              <a:t>churches</a:t>
            </a:r>
            <a:r>
              <a:rPr lang="pl-PL" b="1"/>
              <a:t> in Augsburg </a:t>
            </a:r>
            <a:endParaRPr lang="pl-PL" b="1" dirty="0"/>
          </a:p>
        </p:txBody>
      </p:sp>
      <p:sp>
        <p:nvSpPr>
          <p:cNvPr id="3" name="Podtytuł 2">
            <a:extLst>
              <a:ext uri="{FF2B5EF4-FFF2-40B4-BE49-F238E27FC236}">
                <a16:creationId xmlns:a16="http://schemas.microsoft.com/office/drawing/2014/main" id="{0830C71B-DC40-4FB5-BD2C-93731F74C027}"/>
              </a:ext>
            </a:extLst>
          </p:cNvPr>
          <p:cNvSpPr>
            <a:spLocks noGrp="1"/>
          </p:cNvSpPr>
          <p:nvPr>
            <p:ph type="subTitle" idx="1"/>
          </p:nvPr>
        </p:nvSpPr>
        <p:spPr/>
        <p:txBody>
          <a:bodyPr>
            <a:normAutofit lnSpcReduction="10000"/>
          </a:bodyPr>
          <a:lstStyle/>
          <a:p>
            <a:endParaRPr lang="pl-PL" dirty="0"/>
          </a:p>
          <a:p>
            <a:r>
              <a:rPr lang="pl-PL" dirty="0"/>
              <a:t>LTT </a:t>
            </a:r>
            <a:r>
              <a:rPr lang="pl-PL" dirty="0" err="1"/>
              <a:t>Activities</a:t>
            </a:r>
            <a:r>
              <a:rPr lang="pl-PL" dirty="0"/>
              <a:t> in Augsburg, 23-25.02.2019</a:t>
            </a:r>
          </a:p>
          <a:p>
            <a:r>
              <a:rPr lang="pl-PL" dirty="0"/>
              <a:t>Dr Anna Grabowska, Ewa Kozłowska</a:t>
            </a:r>
          </a:p>
          <a:p>
            <a:r>
              <a:rPr lang="pl-PL" dirty="0"/>
              <a:t>PRO-MED, Poland</a:t>
            </a:r>
          </a:p>
          <a:p>
            <a:endParaRPr lang="pl-PL" dirty="0"/>
          </a:p>
        </p:txBody>
      </p:sp>
      <p:pic>
        <p:nvPicPr>
          <p:cNvPr id="5" name="Obraz 4">
            <a:extLst>
              <a:ext uri="{FF2B5EF4-FFF2-40B4-BE49-F238E27FC236}">
                <a16:creationId xmlns:a16="http://schemas.microsoft.com/office/drawing/2014/main" id="{D1EE9650-BE27-4536-8486-1FEBC854BD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304070" cy="1122363"/>
          </a:xfrm>
          <a:prstGeom prst="rect">
            <a:avLst/>
          </a:prstGeom>
        </p:spPr>
      </p:pic>
      <p:pic>
        <p:nvPicPr>
          <p:cNvPr id="7" name="Obraz 6">
            <a:extLst>
              <a:ext uri="{FF2B5EF4-FFF2-40B4-BE49-F238E27FC236}">
                <a16:creationId xmlns:a16="http://schemas.microsoft.com/office/drawing/2014/main" id="{34D68CF5-17C4-412D-9D2C-764C0546F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9310" y="0"/>
            <a:ext cx="2532690" cy="1790700"/>
          </a:xfrm>
          <a:prstGeom prst="rect">
            <a:avLst/>
          </a:prstGeom>
        </p:spPr>
      </p:pic>
      <p:pic>
        <p:nvPicPr>
          <p:cNvPr id="9" name="Obraz 8">
            <a:extLst>
              <a:ext uri="{FF2B5EF4-FFF2-40B4-BE49-F238E27FC236}">
                <a16:creationId xmlns:a16="http://schemas.microsoft.com/office/drawing/2014/main" id="{13842A63-5E35-4268-B75F-1C88AC9A0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2525" y="5264149"/>
            <a:ext cx="2609850" cy="942975"/>
          </a:xfrm>
          <a:prstGeom prst="rect">
            <a:avLst/>
          </a:prstGeom>
        </p:spPr>
      </p:pic>
      <p:sp>
        <p:nvSpPr>
          <p:cNvPr id="10" name="Symbol zastępczy stopki 9">
            <a:extLst>
              <a:ext uri="{FF2B5EF4-FFF2-40B4-BE49-F238E27FC236}">
                <a16:creationId xmlns:a16="http://schemas.microsoft.com/office/drawing/2014/main" id="{03F03472-13A3-4B7A-B222-F5F99E2B4582}"/>
              </a:ext>
            </a:extLst>
          </p:cNvPr>
          <p:cNvSpPr>
            <a:spLocks noGrp="1"/>
          </p:cNvSpPr>
          <p:nvPr>
            <p:ph type="ftr" sz="quarter" idx="11"/>
          </p:nvPr>
        </p:nvSpPr>
        <p:spPr>
          <a:xfrm>
            <a:off x="190500" y="6207124"/>
            <a:ext cx="11849100" cy="584201"/>
          </a:xfrm>
        </p:spPr>
        <p:txBody>
          <a:bodyPr/>
          <a:lstStyle/>
          <a:p>
            <a:r>
              <a:rPr lang="en-US" b="1" i="1" dirty="0"/>
              <a:t>Th</a:t>
            </a:r>
            <a:r>
              <a:rPr lang="pl-PL" b="1" i="1" dirty="0"/>
              <a:t>e</a:t>
            </a:r>
            <a:r>
              <a:rPr lang="en-US" b="1" i="1" dirty="0"/>
              <a:t> project ERASMUS + "Strategic Partnership for Older People’s Inclusion into the Digital World" (1.10.2018 – 30.09.2020) has been funded with support from the European Commission. This publication only reflects the views the author, and the Commission cannot be held responsible for any use which may be made of the information contained therein.</a:t>
            </a:r>
            <a:endParaRPr lang="pl-PL" b="1" i="1" dirty="0"/>
          </a:p>
          <a:p>
            <a:endParaRPr lang="pl-PL" b="1" i="1" dirty="0"/>
          </a:p>
        </p:txBody>
      </p:sp>
    </p:spTree>
    <p:extLst>
      <p:ext uri="{BB962C8B-B14F-4D97-AF65-F5344CB8AC3E}">
        <p14:creationId xmlns:p14="http://schemas.microsoft.com/office/powerpoint/2010/main" val="1804178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B545110-CA8E-489D-85AA-06B7E39077F4}"/>
              </a:ext>
            </a:extLst>
          </p:cNvPr>
          <p:cNvSpPr>
            <a:spLocks noGrp="1"/>
          </p:cNvSpPr>
          <p:nvPr>
            <p:ph type="title"/>
          </p:nvPr>
        </p:nvSpPr>
        <p:spPr/>
        <p:txBody>
          <a:bodyPr>
            <a:normAutofit/>
          </a:bodyPr>
          <a:lstStyle/>
          <a:p>
            <a:r>
              <a:rPr lang="de-DE" b="1" dirty="0">
                <a:effectLst>
                  <a:outerShdw blurRad="38100" dist="38100" dir="2700000" algn="tl">
                    <a:srgbClr val="000000">
                      <a:alpha val="43137"/>
                    </a:srgbClr>
                  </a:outerShdw>
                </a:effectLst>
              </a:rPr>
              <a:t>Heilig Kreuz Kirche in Augsburg</a:t>
            </a:r>
            <a:endParaRPr lang="pl-PL" b="1" dirty="0">
              <a:effectLst>
                <a:outerShdw blurRad="38100" dist="38100" dir="2700000" algn="tl">
                  <a:srgbClr val="000000">
                    <a:alpha val="43137"/>
                  </a:srgbClr>
                </a:outerShdw>
              </a:effectLst>
            </a:endParaRPr>
          </a:p>
        </p:txBody>
      </p:sp>
      <p:pic>
        <p:nvPicPr>
          <p:cNvPr id="6146" name="Picture 2" descr="https://lh3.googleusercontent.com/Pq4CGi9K02qV9_SS45aWVOC8y5QTuWDAJEn_3k8cBZvXvscIkQuMrslAv2LS2tM7GuOY9AZl7Fc3l1T1FDANqyz2BdFpg_evBVwonE1Rn8Qo8dIQt4qKhz7zBjvgSjpqwzHv1zv8iAZEzjD5w7ZRg918ho8B5nfUrI89ZnGPRHFkaJV0NGFDJXoo95xcFiS5-7dZ5ZMEtsr6-dpplNI9JJZWdF0gW3o61XMD1WQitupck3FVSFsQREQDPiRa-H_di3YyVFFNBf8jMWgicTC1qfO9I3U3T85mV9f2JsAmswCMYpZWBwjiVexZ1nXqa697Lt3Jg1OX6YLnyGneLlXqBl7rxuu7tW_UEDl3DMcqHYkKkT-2uydv9KgHItggG8VFLS7efYoPsSA9eAKisosdllTt4EbMA6DR6ZUgXGd3XVvhzsFMp4_qsgq0svNuY_floJaHBSQiTkFH9aA2S3-SqbzcIEabAFJxlTs77qpbkHyqTCa9Tewjn_y8Y9v5HA7soi6Zw7KAyfCg7n7nGOkGb6iiPIhoMrjhZd5PF08dmloQOt0njQT-0uevKgFF-FdNWdahA1yZORHu5K8AsILroH4CwiwMH80HSyMnMAd5WtE68giXe0drtPgSmJmYz7xZ2UwtwT6jKdCIhAVNUPgZZVbk1o4rw__n1Thg7_Ga679cOgBZCOHT_WDn97s_2rtT3WN0OIh4wEQcRKExHi0E53uHpQ=w1423-h1067-no"/>
          <p:cNvPicPr>
            <a:picLocks noChangeAspect="1" noChangeArrowheads="1"/>
          </p:cNvPicPr>
          <p:nvPr/>
        </p:nvPicPr>
        <p:blipFill>
          <a:blip r:embed="rId2" cstate="print"/>
          <a:srcRect/>
          <a:stretch>
            <a:fillRect/>
          </a:stretch>
        </p:blipFill>
        <p:spPr bwMode="auto">
          <a:xfrm>
            <a:off x="997786" y="1455820"/>
            <a:ext cx="5894849" cy="4420101"/>
          </a:xfrm>
          <a:prstGeom prst="rect">
            <a:avLst/>
          </a:prstGeom>
          <a:ln w="88900" cap="sq" cmpd="thickThin">
            <a:solidFill>
              <a:srgbClr val="000000"/>
            </a:solidFill>
            <a:prstDash val="solid"/>
            <a:miter lim="800000"/>
          </a:ln>
          <a:effectLst>
            <a:innerShdw blurRad="76200">
              <a:srgbClr val="000000"/>
            </a:innerShdw>
          </a:effectLst>
        </p:spPr>
      </p:pic>
      <p:pic>
        <p:nvPicPr>
          <p:cNvPr id="6148" name="Picture 4" descr="https://lh3.googleusercontent.com/U7fEweMZ0tYYjXSprHnJ_tzvnpJnY76enFfukbSDYHw-Hy-b3_2s3tZQ2_JQfcZetLWQihz_VJYrNVv5PgTPjDxHDEBBsyw6pwTic1WO4CtYb9o3onELIGUa33bJDggA5G0AMboHHumvmUqQzglWfwubahiC5IrK7vLTZXxm_R27BpOZXeEVKgjfW0409XbB18XX-s2e5PdS7g8YZ0lVd2Hi1kJ8O4KnFT29n_4LSB9QjBhtGuy46VO2dpr8wEze2UciJOMESNR8wOiOGdWrC4-26RwA59lvreD24LKvPDffTX4CzWvdCCIT4QTZkIc51H8GBklwH0hidoqZozI4wkvbb7NQZiGogzQ15eDTYknUhdC4uh__LrJ_ao_pdyJJ_6oe2fsk6obUx-4q14JxqciN1YaugDQGTOk10SJhTJR4xgLZcXLVDee_Xin85irTXNqulahXGzwivfPfQ79L_5NHHrRjySm7_c5nr5_214zNP96TWCm2CarGXH8vcDp-6rW7PlxDpBbVgl8r5wj2mmDS3yUOyXUMZsH-YpyBaug8xvPYI9U0D2-7EqkJyJmkKmnMqBWrAEXvdFIv1m_2EUYWR19Ak5USKDPfb0IZa2ekAz-qPa_TXHr19vqdAAdknIj4lBF_yGbW-1ASyX_mHYywSWyJmn0lB0msITDI5J6BxMrnpMb6eBm7S-vy51GdPSVIeG9Lrusjrb6oaerd6Sy0VA=w801-h1067-no"/>
          <p:cNvPicPr>
            <a:picLocks noChangeAspect="1" noChangeArrowheads="1"/>
          </p:cNvPicPr>
          <p:nvPr/>
        </p:nvPicPr>
        <p:blipFill>
          <a:blip r:embed="rId3" cstate="print"/>
          <a:srcRect/>
          <a:stretch>
            <a:fillRect/>
          </a:stretch>
        </p:blipFill>
        <p:spPr bwMode="auto">
          <a:xfrm>
            <a:off x="8108450" y="288759"/>
            <a:ext cx="3608346" cy="4812632"/>
          </a:xfrm>
          <a:prstGeom prst="rect">
            <a:avLst/>
          </a:prstGeom>
          <a:noFill/>
        </p:spPr>
      </p:pic>
      <p:sp>
        <p:nvSpPr>
          <p:cNvPr id="5" name="Prostokąt 4"/>
          <p:cNvSpPr/>
          <p:nvPr/>
        </p:nvSpPr>
        <p:spPr>
          <a:xfrm>
            <a:off x="5593527" y="5879250"/>
            <a:ext cx="6598473" cy="769441"/>
          </a:xfrm>
          <a:prstGeom prst="rect">
            <a:avLst/>
          </a:prstGeom>
        </p:spPr>
        <p:txBody>
          <a:bodyPr wrap="none">
            <a:spAutoFit/>
          </a:bodyPr>
          <a:lstStyle/>
          <a:p>
            <a:r>
              <a:rPr lang="en-US" sz="4400" b="1" dirty="0">
                <a:effectLst>
                  <a:outerShdw blurRad="38100" dist="38100" dir="2700000" algn="tl">
                    <a:srgbClr val="000000">
                      <a:alpha val="43137"/>
                    </a:srgbClr>
                  </a:outerShdw>
                </a:effectLst>
                <a:latin typeface="+mj-lt"/>
              </a:rPr>
              <a:t>Monastery of the Holy Cross</a:t>
            </a:r>
          </a:p>
        </p:txBody>
      </p:sp>
    </p:spTree>
    <p:extLst>
      <p:ext uri="{BB962C8B-B14F-4D97-AF65-F5344CB8AC3E}">
        <p14:creationId xmlns:p14="http://schemas.microsoft.com/office/powerpoint/2010/main" val="4157693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81000" y="316999"/>
            <a:ext cx="10515600" cy="1325563"/>
          </a:xfrm>
        </p:spPr>
        <p:txBody>
          <a:bodyPr>
            <a:normAutofit/>
          </a:bodyPr>
          <a:lstStyle/>
          <a:p>
            <a:r>
              <a:rPr lang="de-DE" b="1" dirty="0">
                <a:effectLst>
                  <a:outerShdw blurRad="38100" dist="38100" dir="2700000" algn="tl">
                    <a:srgbClr val="000000">
                      <a:alpha val="43137"/>
                    </a:srgbClr>
                  </a:outerShdw>
                </a:effectLst>
              </a:rPr>
              <a:t>Der Hohe Dom zu Augsburg</a:t>
            </a:r>
            <a:endParaRPr lang="pl-PL" b="1" dirty="0">
              <a:effectLst>
                <a:outerShdw blurRad="38100" dist="38100" dir="2700000" algn="tl">
                  <a:srgbClr val="000000">
                    <a:alpha val="43137"/>
                  </a:srgbClr>
                </a:outerShdw>
              </a:effectLst>
            </a:endParaRPr>
          </a:p>
        </p:txBody>
      </p:sp>
      <p:sp>
        <p:nvSpPr>
          <p:cNvPr id="5122" name="AutoShape 2" descr="https://lh3.googleusercontent.com/SDMr-Cl_kZ8_ZukJjlZKIxrqMMU1G4oCtELXW-f8fwKwmYffI5ZN9l0ZL2nRrZXMhuz5CbBGHaBRDwMjJ2GMY1MV70eA-amqOnUZ0NJcO_Xrxrk2iF6iU-X1cIiyrVI-YEYiKcjTgtZSAWSNkJMMab0yJ5IWGLuAHXAivw7c1oUh-BWCJrFKHPhy_90-RtiWHvBBmIwNuI-G0DGRQxpvwIjp05nNOTCl_KqeCRHDVmwTt8Tj20UWDQyWls5P9o4Y1JjhshFaSBF4JQi1fjQi_INAiR7N3UCFWbg_vt0ZgnxUXdQ7ktC9MLvumrkkhu4bK-cbY7h8L3Rf6My3wf1_CyAYffP9DxqMPFE22TM7BU1aY7APHG554z335ur3F_Y3qSjodUrpJuhLnDuLn61DjN1kBmPg_y3V-E2LpIpOeA0QpRY9e4QvhSGlOsuywD4pRkeTWNY4ZXJUWfu5b0kocMEAVQERsmIQUUVvngL37L7U5LxwZaGJHPKytxOSG1-Dr6mBeS2jhTm2B2h-_5lZnJdOUWQ_E1CEAdutBXyN9WjkxtqCe8bsqVT4H2XmRR_JZlIdpeCtLh9POXcMHHAL5p9LRkp9NPMe_NP8jWfzFHjErwLQBoF_YQ5EKXP5SFvwfsinj1QuyYEJuCb9mjs8Rh1bDillPhqy=w601-h1067-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5124" name="AutoShape 4" descr="https://lh3.googleusercontent.com/SDMr-Cl_kZ8_ZukJjlZKIxrqMMU1G4oCtELXW-f8fwKwmYffI5ZN9l0ZL2nRrZXMhuz5CbBGHaBRDwMjJ2GMY1MV70eA-amqOnUZ0NJcO_Xrxrk2iF6iU-X1cIiyrVI-YEYiKcjTgtZSAWSNkJMMab0yJ5IWGLuAHXAivw7c1oUh-BWCJrFKHPhy_90-RtiWHvBBmIwNuI-G0DGRQxpvwIjp05nNOTCl_KqeCRHDVmwTt8Tj20UWDQyWls5P9o4Y1JjhshFaSBF4JQi1fjQi_INAiR7N3UCFWbg_vt0ZgnxUXdQ7ktC9MLvumrkkhu4bK-cbY7h8L3Rf6My3wf1_CyAYffP9DxqMPFE22TM7BU1aY7APHG554z335ur3F_Y3qSjodUrpJuhLnDuLn61DjN1kBmPg_y3V-E2LpIpOeA0QpRY9e4QvhSGlOsuywD4pRkeTWNY4ZXJUWfu5b0kocMEAVQERsmIQUUVvngL37L7U5LxwZaGJHPKytxOSG1-Dr6mBeS2jhTm2B2h-_5lZnJdOUWQ_E1CEAdutBXyN9WjkxtqCe8bsqVT4H2XmRR_JZlIdpeCtLh9POXcMHHAL5p9LRkp9NPMe_NP8jWfzFHjErwLQBoF_YQ5EKXP5SFvwfsinj1QuyYEJuCb9mjs8Rh1bDillPhqy=w601-h1067-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5126" name="AutoShape 6" descr="https://lh3.googleusercontent.com/SDMr-Cl_kZ8_ZukJjlZKIxrqMMU1G4oCtELXW-f8fwKwmYffI5ZN9l0ZL2nRrZXMhuz5CbBGHaBRDwMjJ2GMY1MV70eA-amqOnUZ0NJcO_Xrxrk2iF6iU-X1cIiyrVI-YEYiKcjTgtZSAWSNkJMMab0yJ5IWGLuAHXAivw7c1oUh-BWCJrFKHPhy_90-RtiWHvBBmIwNuI-G0DGRQxpvwIjp05nNOTCl_KqeCRHDVmwTt8Tj20UWDQyWls5P9o4Y1JjhshFaSBF4JQi1fjQi_INAiR7N3UCFWbg_vt0ZgnxUXdQ7ktC9MLvumrkkhu4bK-cbY7h8L3Rf6My3wf1_CyAYffP9DxqMPFE22TM7BU1aY7APHG554z335ur3F_Y3qSjodUrpJuhLnDuLn61DjN1kBmPg_y3V-E2LpIpOeA0QpRY9e4QvhSGlOsuywD4pRkeTWNY4ZXJUWfu5b0kocMEAVQERsmIQUUVvngL37L7U5LxwZaGJHPKytxOSG1-Dr6mBeS2jhTm2B2h-_5lZnJdOUWQ_E1CEAdutBXyN9WjkxtqCe8bsqVT4H2XmRR_JZlIdpeCtLh9POXcMHHAL5p9LRkp9NPMe_NP8jWfzFHjErwLQBoF_YQ5EKXP5SFvwfsinj1QuyYEJuCb9mjs8Rh1bDillPhqy=w601-h1067-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5127" name="Picture 7"/>
          <p:cNvPicPr>
            <a:picLocks noChangeAspect="1" noChangeArrowheads="1"/>
          </p:cNvPicPr>
          <p:nvPr/>
        </p:nvPicPr>
        <p:blipFill>
          <a:blip r:embed="rId2" cstate="print"/>
          <a:srcRect l="1810" t="1025" r="1040" b="1986"/>
          <a:stretch>
            <a:fillRect/>
          </a:stretch>
        </p:blipFill>
        <p:spPr bwMode="auto">
          <a:xfrm>
            <a:off x="1407696" y="1503949"/>
            <a:ext cx="3614324" cy="4957010"/>
          </a:xfrm>
          <a:prstGeom prst="rect">
            <a:avLst/>
          </a:prstGeom>
          <a:ln>
            <a:noFill/>
          </a:ln>
          <a:effectLst>
            <a:outerShdw blurRad="292100" dist="139700" dir="2700000" algn="tl" rotWithShape="0">
              <a:srgbClr val="333333">
                <a:alpha val="65000"/>
              </a:srgbClr>
            </a:outerShdw>
          </a:effectLst>
        </p:spPr>
      </p:pic>
      <p:pic>
        <p:nvPicPr>
          <p:cNvPr id="5128" name="Picture 8"/>
          <p:cNvPicPr>
            <a:picLocks noChangeAspect="1" noChangeArrowheads="1"/>
          </p:cNvPicPr>
          <p:nvPr/>
        </p:nvPicPr>
        <p:blipFill>
          <a:blip r:embed="rId3" cstate="print"/>
          <a:srcRect/>
          <a:stretch>
            <a:fillRect/>
          </a:stretch>
        </p:blipFill>
        <p:spPr bwMode="auto">
          <a:xfrm>
            <a:off x="7376610" y="360949"/>
            <a:ext cx="4050699" cy="4884821"/>
          </a:xfrm>
          <a:prstGeom prst="rect">
            <a:avLst/>
          </a:prstGeom>
          <a:ln>
            <a:noFill/>
          </a:ln>
          <a:effectLst>
            <a:outerShdw blurRad="292100" dist="139700" dir="2700000" algn="tl" rotWithShape="0">
              <a:srgbClr val="333333">
                <a:alpha val="65000"/>
              </a:srgbClr>
            </a:outerShdw>
          </a:effectLst>
        </p:spPr>
      </p:pic>
      <p:sp>
        <p:nvSpPr>
          <p:cNvPr id="8" name="Prostokąt 7"/>
          <p:cNvSpPr/>
          <p:nvPr/>
        </p:nvSpPr>
        <p:spPr>
          <a:xfrm>
            <a:off x="7452264" y="5662682"/>
            <a:ext cx="3995453" cy="769441"/>
          </a:xfrm>
          <a:prstGeom prst="rect">
            <a:avLst/>
          </a:prstGeom>
        </p:spPr>
        <p:txBody>
          <a:bodyPr wrap="none">
            <a:spAutoFit/>
          </a:bodyPr>
          <a:lstStyle/>
          <a:p>
            <a:r>
              <a:rPr lang="pl-PL" sz="4400" b="1" dirty="0" err="1">
                <a:effectLst>
                  <a:outerShdw blurRad="38100" dist="38100" dir="2700000" algn="tl">
                    <a:srgbClr val="000000">
                      <a:alpha val="43137"/>
                    </a:srgbClr>
                  </a:outerShdw>
                </a:effectLst>
                <a:latin typeface="+mj-lt"/>
              </a:rPr>
              <a:t>Augsburger</a:t>
            </a:r>
            <a:r>
              <a:rPr lang="pl-PL" sz="4400" b="1" dirty="0">
                <a:effectLst>
                  <a:outerShdw blurRad="38100" dist="38100" dir="2700000" algn="tl">
                    <a:srgbClr val="000000">
                      <a:alpha val="43137"/>
                    </a:srgbClr>
                  </a:outerShdw>
                </a:effectLst>
                <a:latin typeface="+mj-lt"/>
              </a:rPr>
              <a:t> Dom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effectLst>
                  <a:outerShdw blurRad="38100" dist="38100" dir="2700000" algn="tl">
                    <a:srgbClr val="000000">
                      <a:alpha val="43137"/>
                    </a:srgbClr>
                  </a:outerShdw>
                </a:effectLst>
              </a:rPr>
              <a:t>St. Peter </a:t>
            </a:r>
            <a:r>
              <a:rPr lang="pl-PL" b="1" dirty="0" err="1">
                <a:effectLst>
                  <a:outerShdw blurRad="38100" dist="38100" dir="2700000" algn="tl">
                    <a:srgbClr val="000000">
                      <a:alpha val="43137"/>
                    </a:srgbClr>
                  </a:outerShdw>
                </a:effectLst>
              </a:rPr>
              <a:t>am</a:t>
            </a:r>
            <a:r>
              <a:rPr lang="pl-PL" b="1" dirty="0">
                <a:effectLst>
                  <a:outerShdw blurRad="38100" dist="38100" dir="2700000" algn="tl">
                    <a:srgbClr val="000000">
                      <a:alpha val="43137"/>
                    </a:srgbClr>
                  </a:outerShdw>
                </a:effectLst>
              </a:rPr>
              <a:t> </a:t>
            </a:r>
            <a:r>
              <a:rPr lang="pl-PL" b="1" dirty="0" err="1">
                <a:effectLst>
                  <a:outerShdw blurRad="38100" dist="38100" dir="2700000" algn="tl">
                    <a:srgbClr val="000000">
                      <a:alpha val="43137"/>
                    </a:srgbClr>
                  </a:outerShdw>
                </a:effectLst>
              </a:rPr>
              <a:t>Perlach</a:t>
            </a:r>
            <a:endParaRPr lang="pl-PL" b="1" dirty="0">
              <a:effectLst>
                <a:outerShdw blurRad="38100" dist="38100" dir="2700000" algn="tl">
                  <a:srgbClr val="000000">
                    <a:alpha val="43137"/>
                  </a:srgbClr>
                </a:outerShdw>
              </a:effectLst>
            </a:endParaRPr>
          </a:p>
        </p:txBody>
      </p:sp>
      <p:pic>
        <p:nvPicPr>
          <p:cNvPr id="4097" name="Picture 1"/>
          <p:cNvPicPr>
            <a:picLocks noChangeAspect="1" noChangeArrowheads="1"/>
          </p:cNvPicPr>
          <p:nvPr/>
        </p:nvPicPr>
        <p:blipFill>
          <a:blip r:embed="rId2" cstate="print"/>
          <a:srcRect/>
          <a:stretch>
            <a:fillRect/>
          </a:stretch>
        </p:blipFill>
        <p:spPr bwMode="auto">
          <a:xfrm>
            <a:off x="1088608" y="1479885"/>
            <a:ext cx="2640455" cy="5056772"/>
          </a:xfrm>
          <a:prstGeom prst="rect">
            <a:avLst/>
          </a:prstGeom>
          <a:noFill/>
          <a:ln w="9525">
            <a:noFill/>
            <a:miter lim="800000"/>
            <a:headEnd/>
            <a:tailEnd/>
          </a:ln>
        </p:spPr>
      </p:pic>
      <p:pic>
        <p:nvPicPr>
          <p:cNvPr id="4099" name="Picture 3" descr="https://lh3.googleusercontent.com/k31aVqK3Q4qOveF7LMwznTO4bUkPiWD6Wy8_htFry9MLys52xNE1hl25bKRnwXwfGNdexAdi3TlNMTBGVqi5vn9LshRTyv06idpSnP5s5GbVNNNBR92Lwfd1ct5-YYbY0O6IpFQ2_YNScpeVp8iYoqEsdpamAUG9AA9c88ucyaVOyga1OHMZ6Ksvk8nsKzpMu2a-VJYO3Rfkyq2-kih0x2JOqXyGHaCJfFC3mKY5g9KmyTKcOJwaiQj_-Aa8cEzOejwfTopINP_vftXC7lbamp3C5KbtH5yZm7AwP4rROCT4DVBE1UtWbOnsVFKVpI21yGVyy3XICCRUTKBPO6k5_3rE8imicOOY41bB5uzWNkXSavgmPZNZ-oOwyM9EUypACbwBtuxTHF4BsnubBDkIodagzfVKD-51VskIZiHXl2jFoIc-ThLqXYacJYdZE0cLMR3pPwMw3K6K1HNu9UiALhzq6ZTm7-s3DqbHn-a0VR2K_kkQwwnM67rGy_a6KZk1zUlYo6FqoO_-0NmQV-UH5qoO92AJyNQq9p5LZg-eZJRHYC7WD5cUwoKCKPb3tbOaQvtZ9dxgLA1rSZ2Jg4123pnJv11jFyl4VNk2oeU7RJVNO2VSVOpMtNfVmxXdptExt-K9mMOcSG5_88OT7BTUO37M7u94-063h_ZEyze0_Y6xLHHI9we59SmHGOGL7HewJyhZNfeHKnT6nJPSn4UcZeHWqQ=w1423-h1067-no"/>
          <p:cNvPicPr>
            <a:picLocks noChangeAspect="1" noChangeArrowheads="1"/>
          </p:cNvPicPr>
          <p:nvPr/>
        </p:nvPicPr>
        <p:blipFill>
          <a:blip r:embed="rId3" cstate="print"/>
          <a:srcRect/>
          <a:stretch>
            <a:fillRect/>
          </a:stretch>
        </p:blipFill>
        <p:spPr bwMode="auto">
          <a:xfrm>
            <a:off x="5882606" y="469228"/>
            <a:ext cx="5616053" cy="42110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Prostokąt 4"/>
          <p:cNvSpPr/>
          <p:nvPr/>
        </p:nvSpPr>
        <p:spPr>
          <a:xfrm>
            <a:off x="6082363" y="5831124"/>
            <a:ext cx="5393464" cy="769441"/>
          </a:xfrm>
          <a:prstGeom prst="rect">
            <a:avLst/>
          </a:prstGeom>
        </p:spPr>
        <p:txBody>
          <a:bodyPr wrap="none">
            <a:spAutoFit/>
          </a:bodyPr>
          <a:lstStyle/>
          <a:p>
            <a:r>
              <a:rPr lang="en-US" sz="4400" b="1" dirty="0">
                <a:effectLst>
                  <a:outerShdw blurRad="38100" dist="38100" dir="2700000" algn="tl">
                    <a:srgbClr val="000000">
                      <a:alpha val="43137"/>
                    </a:srgbClr>
                  </a:outerShdw>
                </a:effectLst>
                <a:latin typeface="+mj-lt"/>
              </a:rPr>
              <a:t>St. Peter on the </a:t>
            </a:r>
            <a:r>
              <a:rPr lang="en-US" sz="4400" b="1" dirty="0" err="1">
                <a:effectLst>
                  <a:outerShdw blurRad="38100" dist="38100" dir="2700000" algn="tl">
                    <a:srgbClr val="000000">
                      <a:alpha val="43137"/>
                    </a:srgbClr>
                  </a:outerShdw>
                </a:effectLst>
                <a:latin typeface="+mj-lt"/>
              </a:rPr>
              <a:t>Perlach</a:t>
            </a:r>
            <a:endParaRPr lang="pl-PL" sz="4400" b="1" dirty="0">
              <a:effectLst>
                <a:outerShdw blurRad="38100" dist="38100" dir="2700000" algn="tl">
                  <a:srgbClr val="000000">
                    <a:alpha val="43137"/>
                  </a:srgbClr>
                </a:outerShdw>
              </a:effectLst>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err="1">
                <a:effectLst>
                  <a:outerShdw blurRad="38100" dist="38100" dir="2700000" algn="tl">
                    <a:srgbClr val="000000">
                      <a:alpha val="43137"/>
                    </a:srgbClr>
                  </a:outerShdw>
                </a:effectLst>
              </a:rPr>
              <a:t>Markuskirche</a:t>
            </a:r>
            <a:endParaRPr lang="pl-PL" b="1" dirty="0">
              <a:effectLst>
                <a:outerShdw blurRad="38100" dist="38100" dir="2700000" algn="tl">
                  <a:srgbClr val="000000">
                    <a:alpha val="43137"/>
                  </a:srgbClr>
                </a:outerShdw>
              </a:effectLst>
            </a:endParaRPr>
          </a:p>
        </p:txBody>
      </p:sp>
      <p:pic>
        <p:nvPicPr>
          <p:cNvPr id="3073" name="Picture 1"/>
          <p:cNvPicPr>
            <a:picLocks noChangeAspect="1" noChangeArrowheads="1"/>
          </p:cNvPicPr>
          <p:nvPr/>
        </p:nvPicPr>
        <p:blipFill>
          <a:blip r:embed="rId2" cstate="print"/>
          <a:srcRect l="1813" t="17485" r="854"/>
          <a:stretch>
            <a:fillRect/>
          </a:stretch>
        </p:blipFill>
        <p:spPr bwMode="auto">
          <a:xfrm>
            <a:off x="6630503" y="1800785"/>
            <a:ext cx="5052161" cy="2109478"/>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3074" name="Picture 2"/>
          <p:cNvPicPr>
            <a:picLocks noChangeAspect="1" noChangeArrowheads="1"/>
          </p:cNvPicPr>
          <p:nvPr/>
        </p:nvPicPr>
        <p:blipFill>
          <a:blip r:embed="rId3" cstate="print"/>
          <a:srcRect l="3221" r="18122"/>
          <a:stretch>
            <a:fillRect/>
          </a:stretch>
        </p:blipFill>
        <p:spPr bwMode="auto">
          <a:xfrm>
            <a:off x="517357" y="1768642"/>
            <a:ext cx="5811253" cy="4560518"/>
          </a:xfrm>
          <a:prstGeom prst="rect">
            <a:avLst/>
          </a:prstGeom>
          <a:noFill/>
          <a:ln w="9525">
            <a:noFill/>
            <a:miter lim="800000"/>
            <a:headEnd/>
            <a:tailEnd/>
          </a:ln>
        </p:spPr>
      </p:pic>
      <p:sp>
        <p:nvSpPr>
          <p:cNvPr id="5" name="Prostokąt 4"/>
          <p:cNvSpPr/>
          <p:nvPr/>
        </p:nvSpPr>
        <p:spPr>
          <a:xfrm>
            <a:off x="6818434" y="5000946"/>
            <a:ext cx="4652877" cy="769441"/>
          </a:xfrm>
          <a:prstGeom prst="rect">
            <a:avLst/>
          </a:prstGeom>
        </p:spPr>
        <p:txBody>
          <a:bodyPr wrap="none">
            <a:spAutoFit/>
          </a:bodyPr>
          <a:lstStyle/>
          <a:p>
            <a:r>
              <a:rPr lang="pl-PL" sz="4400" b="1" dirty="0" err="1">
                <a:effectLst>
                  <a:outerShdw blurRad="38100" dist="38100" dir="2700000" algn="tl">
                    <a:srgbClr val="000000">
                      <a:alpha val="43137"/>
                    </a:srgbClr>
                  </a:outerShdw>
                </a:effectLst>
                <a:latin typeface="+mj-lt"/>
              </a:rPr>
              <a:t>Chiesa</a:t>
            </a:r>
            <a:r>
              <a:rPr lang="pl-PL" sz="4400" b="1" dirty="0">
                <a:effectLst>
                  <a:outerShdw blurRad="38100" dist="38100" dir="2700000" algn="tl">
                    <a:srgbClr val="000000">
                      <a:alpha val="43137"/>
                    </a:srgbClr>
                  </a:outerShdw>
                </a:effectLst>
                <a:latin typeface="+mj-lt"/>
              </a:rPr>
              <a:t> di San Marco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3898233" y="1804751"/>
            <a:ext cx="3970721" cy="4559968"/>
          </a:xfrm>
          <a:prstGeom prst="rect">
            <a:avLst/>
          </a:prstGeom>
          <a:noFill/>
          <a:ln w="9525">
            <a:noFill/>
            <a:miter lim="800000"/>
            <a:headEnd/>
            <a:tailEnd/>
          </a:ln>
        </p:spPr>
      </p:pic>
      <p:sp>
        <p:nvSpPr>
          <p:cNvPr id="2" name="Tytuł 1"/>
          <p:cNvSpPr>
            <a:spLocks noGrp="1"/>
          </p:cNvSpPr>
          <p:nvPr>
            <p:ph type="title"/>
          </p:nvPr>
        </p:nvSpPr>
        <p:spPr/>
        <p:txBody>
          <a:bodyPr/>
          <a:lstStyle/>
          <a:p>
            <a:r>
              <a:rPr lang="pl-PL" b="1" dirty="0">
                <a:effectLst>
                  <a:outerShdw blurRad="38100" dist="38100" dir="2700000" algn="tl">
                    <a:srgbClr val="000000">
                      <a:alpha val="43137"/>
                    </a:srgbClr>
                  </a:outerShdw>
                </a:effectLst>
              </a:rPr>
              <a:t>St. Ulrich </a:t>
            </a:r>
            <a:r>
              <a:rPr lang="pl-PL" b="1" dirty="0" err="1">
                <a:effectLst>
                  <a:outerShdw blurRad="38100" dist="38100" dir="2700000" algn="tl">
                    <a:srgbClr val="000000">
                      <a:alpha val="43137"/>
                    </a:srgbClr>
                  </a:outerShdw>
                </a:effectLst>
              </a:rPr>
              <a:t>und</a:t>
            </a:r>
            <a:r>
              <a:rPr lang="pl-PL" b="1" dirty="0">
                <a:effectLst>
                  <a:outerShdw blurRad="38100" dist="38100" dir="2700000" algn="tl">
                    <a:srgbClr val="000000">
                      <a:alpha val="43137"/>
                    </a:srgbClr>
                  </a:outerShdw>
                </a:effectLst>
              </a:rPr>
              <a:t> </a:t>
            </a:r>
            <a:r>
              <a:rPr lang="pl-PL" b="1" dirty="0" err="1">
                <a:effectLst>
                  <a:outerShdw blurRad="38100" dist="38100" dir="2700000" algn="tl">
                    <a:srgbClr val="000000">
                      <a:alpha val="43137"/>
                    </a:srgbClr>
                  </a:outerShdw>
                </a:effectLst>
              </a:rPr>
              <a:t>Afra</a:t>
            </a:r>
            <a:endParaRPr lang="pl-PL" b="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cstate="print"/>
          <a:srcRect/>
          <a:stretch>
            <a:fillRect/>
          </a:stretch>
        </p:blipFill>
        <p:spPr bwMode="auto">
          <a:xfrm rot="20840973">
            <a:off x="499174" y="1859069"/>
            <a:ext cx="2894223" cy="3312317"/>
          </a:xfrm>
          <a:prstGeom prst="rect">
            <a:avLst/>
          </a:prstGeom>
          <a:noFill/>
          <a:ln w="28575">
            <a:solidFill>
              <a:schemeClr val="tx1"/>
            </a:solid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rot="1063921">
            <a:off x="7754430" y="761921"/>
            <a:ext cx="3844058" cy="2716084"/>
          </a:xfrm>
          <a:prstGeom prst="rect">
            <a:avLst/>
          </a:prstGeom>
          <a:noFill/>
          <a:ln w="28575">
            <a:solidFill>
              <a:schemeClr val="tx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875884" y="0"/>
            <a:ext cx="10440233"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117</Words>
  <Application>Microsoft Office PowerPoint</Application>
  <PresentationFormat>Panoramiczny</PresentationFormat>
  <Paragraphs>15</Paragraphs>
  <Slides>7</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7</vt:i4>
      </vt:variant>
    </vt:vector>
  </HeadingPairs>
  <TitlesOfParts>
    <vt:vector size="11" baseType="lpstr">
      <vt:lpstr>Arial</vt:lpstr>
      <vt:lpstr>Calibri</vt:lpstr>
      <vt:lpstr>Calibri Light</vt:lpstr>
      <vt:lpstr>Motyw pakietu Office</vt:lpstr>
      <vt:lpstr>City Games – churches in Augsburg </vt:lpstr>
      <vt:lpstr>Heilig Kreuz Kirche in Augsburg</vt:lpstr>
      <vt:lpstr>Der Hohe Dom zu Augsburg</vt:lpstr>
      <vt:lpstr>St. Peter am Perlach</vt:lpstr>
      <vt:lpstr>Markuskirche</vt:lpstr>
      <vt:lpstr>St. Ulrich und Afra</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Games  What is all about?</dc:title>
  <dc:creator>Anna Grabowska</dc:creator>
  <cp:lastModifiedBy>Anna Grabowska</cp:lastModifiedBy>
  <cp:revision>24</cp:revision>
  <dcterms:created xsi:type="dcterms:W3CDTF">2019-02-23T07:32:46Z</dcterms:created>
  <dcterms:modified xsi:type="dcterms:W3CDTF">2019-02-27T15:25:00Z</dcterms:modified>
</cp:coreProperties>
</file>