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Arial Narrow" panose="020B0606020202030204" pitchFamily="34" charset="0"/>
      <p:regular r:id="rId9"/>
      <p:bold r:id="rId10"/>
      <p:italic r:id="rId11"/>
      <p:boldItalic r:id="rId12"/>
    </p:embeddedFont>
    <p:embeddedFont>
      <p:font typeface="Merriweather" panose="020B0604020202020204" charset="-18"/>
      <p:regular r:id="rId13"/>
      <p:bold r:id="rId14"/>
      <p:italic r:id="rId15"/>
      <p:boldItalic r:id="rId16"/>
    </p:embeddedFont>
    <p:embeddedFont>
      <p:font typeface="Oswald" panose="020B0604020202020204" charset="-18"/>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ee0e50fea8aaf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ee0e50fea8aaf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ee0e50fea8aaf9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4ee0e50fea8aaf9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ee0e50fea8aaf9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4ee0e50fea8aaf9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4ee0e50fea8aaf9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4ee0e50fea8aaf9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4ee0e50fea8aaf9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4ee0e50fea8aaf9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sz="6800" b="1">
                <a:latin typeface="Oswald"/>
                <a:ea typeface="Oswald"/>
                <a:cs typeface="Oswald"/>
                <a:sym typeface="Oswald"/>
              </a:rPr>
              <a:t>Sunday in Augsburg</a:t>
            </a:r>
            <a:endParaRPr sz="6800" b="1">
              <a:latin typeface="Oswald"/>
              <a:ea typeface="Oswald"/>
              <a:cs typeface="Oswald"/>
              <a:sym typeface="Oswald"/>
            </a:endParaRPr>
          </a:p>
        </p:txBody>
      </p:sp>
      <p:sp>
        <p:nvSpPr>
          <p:cNvPr id="55" name="Google Shape;55;p13"/>
          <p:cNvSpPr txBox="1">
            <a:spLocks noGrp="1"/>
          </p:cNvSpPr>
          <p:nvPr>
            <p:ph type="subTitle" idx="1"/>
          </p:nvPr>
        </p:nvSpPr>
        <p:spPr>
          <a:xfrm>
            <a:off x="311700" y="2834125"/>
            <a:ext cx="8520600" cy="79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pl" sz="3000" b="1" dirty="0">
                <a:latin typeface="Merriweather"/>
                <a:ea typeface="Merriweather"/>
                <a:cs typeface="Merriweather"/>
                <a:sym typeface="Merriweather"/>
              </a:rPr>
              <a:t>City Games</a:t>
            </a:r>
          </a:p>
          <a:p>
            <a:endParaRPr lang="pl-PL" sz="2000" dirty="0"/>
          </a:p>
          <a:p>
            <a:r>
              <a:rPr lang="pl-PL" sz="2000" dirty="0"/>
              <a:t>LTT </a:t>
            </a:r>
            <a:r>
              <a:rPr lang="pl-PL" sz="2000" dirty="0" err="1"/>
              <a:t>Activities</a:t>
            </a:r>
            <a:r>
              <a:rPr lang="pl-PL" sz="2000" dirty="0"/>
              <a:t> in Augsburg, 23-25.02.2019</a:t>
            </a:r>
          </a:p>
          <a:p>
            <a:r>
              <a:rPr lang="pl-PL" sz="2000" dirty="0"/>
              <a:t>Ewa Kozłowska, PRO-MED, Poland</a:t>
            </a:r>
          </a:p>
          <a:p>
            <a:endParaRPr lang="pl-PL" sz="2000" dirty="0"/>
          </a:p>
          <a:p>
            <a:pPr marL="0" indent="0"/>
            <a:r>
              <a:rPr lang="en-US" sz="1000" b="1" i="1" dirty="0"/>
              <a:t>Th</a:t>
            </a:r>
            <a:r>
              <a:rPr lang="pl-PL" sz="1000" b="1" i="1" dirty="0"/>
              <a:t>e</a:t>
            </a:r>
            <a:r>
              <a:rPr lang="en-US" sz="1000" b="1" i="1" dirty="0"/>
              <a:t> project ERASMUS + "Strategic Partnership for Older People’s Inclusion into the Digital World" (1.10.2018 – 30.09.2020) has been funded with support from the European Commission. This publication only reflects the views the author, and the Commission cannot be held responsible for any use which may be made of the information contained therein.</a:t>
            </a:r>
            <a:endParaRPr lang="pl-PL" sz="1000" b="1" i="1" dirty="0"/>
          </a:p>
          <a:p>
            <a:pPr marL="0" lvl="0" indent="0" algn="ctr" rtl="0">
              <a:spcBef>
                <a:spcPts val="0"/>
              </a:spcBef>
              <a:spcAft>
                <a:spcPts val="0"/>
              </a:spcAft>
              <a:buNone/>
            </a:pPr>
            <a:endParaRPr sz="1400" b="1" dirty="0">
              <a:latin typeface="Arial Narrow" panose="020B0606020202030204" pitchFamily="34" charset="0"/>
              <a:ea typeface="Merriweather"/>
              <a:cs typeface="Merriweather"/>
              <a:sym typeface="Merriweather"/>
            </a:endParaRPr>
          </a:p>
        </p:txBody>
      </p:sp>
      <p:pic>
        <p:nvPicPr>
          <p:cNvPr id="4" name="Obraz 3">
            <a:extLst>
              <a:ext uri="{FF2B5EF4-FFF2-40B4-BE49-F238E27FC236}">
                <a16:creationId xmlns:a16="http://schemas.microsoft.com/office/drawing/2014/main" id="{7D14C779-609E-4D67-8CE9-2A44EF0F6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832131" cy="1022499"/>
          </a:xfrm>
          <a:prstGeom prst="rect">
            <a:avLst/>
          </a:prstGeom>
        </p:spPr>
      </p:pic>
      <p:pic>
        <p:nvPicPr>
          <p:cNvPr id="6" name="Obraz 5">
            <a:extLst>
              <a:ext uri="{FF2B5EF4-FFF2-40B4-BE49-F238E27FC236}">
                <a16:creationId xmlns:a16="http://schemas.microsoft.com/office/drawing/2014/main" id="{7343B4CD-454F-46C1-A4A6-94AA860151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662" y="-31265"/>
            <a:ext cx="1994338" cy="14100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407316" y="526351"/>
            <a:ext cx="25494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 sz="2400">
                <a:latin typeface="Oswald"/>
                <a:ea typeface="Oswald"/>
                <a:cs typeface="Oswald"/>
                <a:sym typeface="Oswald"/>
              </a:rPr>
              <a:t>That’s our hostel. What's the name of a coffee-cinema-bar right next to it?</a:t>
            </a:r>
            <a:endParaRPr sz="2400">
              <a:latin typeface="Oswald"/>
              <a:ea typeface="Oswald"/>
              <a:cs typeface="Oswald"/>
              <a:sym typeface="Oswald"/>
            </a:endParaRPr>
          </a:p>
          <a:p>
            <a:pPr marL="0" lvl="0" indent="0" algn="l" rtl="0">
              <a:spcBef>
                <a:spcPts val="0"/>
              </a:spcBef>
              <a:spcAft>
                <a:spcPts val="0"/>
              </a:spcAft>
              <a:buNone/>
            </a:pPr>
            <a:endParaRPr sz="2400">
              <a:latin typeface="Oswald"/>
              <a:ea typeface="Oswald"/>
              <a:cs typeface="Oswald"/>
              <a:sym typeface="Oswald"/>
            </a:endParaRPr>
          </a:p>
          <a:p>
            <a:pPr marL="0" lvl="0" indent="0" algn="l" rtl="0">
              <a:spcBef>
                <a:spcPts val="0"/>
              </a:spcBef>
              <a:spcAft>
                <a:spcPts val="0"/>
              </a:spcAft>
              <a:buNone/>
            </a:pPr>
            <a:r>
              <a:rPr lang="pl" sz="2400">
                <a:latin typeface="Oswald"/>
                <a:ea typeface="Oswald"/>
                <a:cs typeface="Oswald"/>
                <a:sym typeface="Oswald"/>
              </a:rPr>
              <a:t>Take a picture when you find it.</a:t>
            </a:r>
            <a:endParaRPr sz="2400">
              <a:latin typeface="Oswald"/>
              <a:ea typeface="Oswald"/>
              <a:cs typeface="Oswald"/>
              <a:sym typeface="Oswald"/>
            </a:endParaRPr>
          </a:p>
          <a:p>
            <a:pPr marL="0" lvl="0" indent="0" algn="l" rtl="0">
              <a:spcBef>
                <a:spcPts val="0"/>
              </a:spcBef>
              <a:spcAft>
                <a:spcPts val="0"/>
              </a:spcAft>
              <a:buNone/>
            </a:pPr>
            <a:endParaRPr sz="2400">
              <a:latin typeface="Oswald"/>
              <a:ea typeface="Oswald"/>
              <a:cs typeface="Oswald"/>
              <a:sym typeface="Oswald"/>
            </a:endParaRPr>
          </a:p>
          <a:p>
            <a:pPr marL="0" lvl="0" indent="0" algn="l" rtl="0">
              <a:spcBef>
                <a:spcPts val="0"/>
              </a:spcBef>
              <a:spcAft>
                <a:spcPts val="0"/>
              </a:spcAft>
              <a:buNone/>
            </a:pPr>
            <a:r>
              <a:rPr lang="pl" sz="2400">
                <a:latin typeface="Oswald"/>
                <a:ea typeface="Oswald"/>
                <a:cs typeface="Oswald"/>
                <a:sym typeface="Oswald"/>
              </a:rPr>
              <a:t>☕🍻🍹</a:t>
            </a:r>
            <a:endParaRPr sz="2400">
              <a:latin typeface="Oswald"/>
              <a:ea typeface="Oswald"/>
              <a:cs typeface="Oswald"/>
              <a:sym typeface="Oswald"/>
            </a:endParaRPr>
          </a:p>
        </p:txBody>
      </p:sp>
      <p:pic>
        <p:nvPicPr>
          <p:cNvPr id="61" name="Google Shape;61;p14"/>
          <p:cNvPicPr preferRelativeResize="0"/>
          <p:nvPr/>
        </p:nvPicPr>
        <p:blipFill>
          <a:blip r:embed="rId3">
            <a:alphaModFix/>
          </a:blip>
          <a:stretch>
            <a:fillRect/>
          </a:stretch>
        </p:blipFill>
        <p:spPr>
          <a:xfrm>
            <a:off x="3750" y="-1"/>
            <a:ext cx="6403579" cy="5143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844625" y="332500"/>
            <a:ext cx="5299500" cy="3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 sz="4200">
                <a:latin typeface="Oswald"/>
                <a:ea typeface="Oswald"/>
                <a:cs typeface="Oswald"/>
                <a:sym typeface="Oswald"/>
              </a:rPr>
              <a:t>Who’s that guy and why is he so famous?</a:t>
            </a:r>
            <a:endParaRPr sz="4200">
              <a:latin typeface="Oswald"/>
              <a:ea typeface="Oswald"/>
              <a:cs typeface="Oswald"/>
              <a:sym typeface="Oswald"/>
            </a:endParaRPr>
          </a:p>
          <a:p>
            <a:pPr marL="0" lvl="0" indent="0" algn="l" rtl="0">
              <a:spcBef>
                <a:spcPts val="0"/>
              </a:spcBef>
              <a:spcAft>
                <a:spcPts val="0"/>
              </a:spcAft>
              <a:buNone/>
            </a:pPr>
            <a:r>
              <a:rPr lang="pl" sz="4200">
                <a:latin typeface="Oswald"/>
                <a:ea typeface="Oswald"/>
                <a:cs typeface="Oswald"/>
                <a:sym typeface="Oswald"/>
              </a:rPr>
              <a:t>Can you find this statue? Take a picture!</a:t>
            </a:r>
            <a:endParaRPr sz="4200">
              <a:latin typeface="Oswald"/>
              <a:ea typeface="Oswald"/>
              <a:cs typeface="Oswald"/>
              <a:sym typeface="Oswald"/>
            </a:endParaRPr>
          </a:p>
          <a:p>
            <a:pPr marL="0" lvl="0" indent="0" algn="l" rtl="0">
              <a:spcBef>
                <a:spcPts val="0"/>
              </a:spcBef>
              <a:spcAft>
                <a:spcPts val="0"/>
              </a:spcAft>
              <a:buNone/>
            </a:pPr>
            <a:endParaRPr sz="4200">
              <a:latin typeface="Oswald"/>
              <a:ea typeface="Oswald"/>
              <a:cs typeface="Oswald"/>
              <a:sym typeface="Oswald"/>
            </a:endParaRPr>
          </a:p>
          <a:p>
            <a:pPr marL="0" lvl="0" indent="0" algn="l" rtl="0">
              <a:spcBef>
                <a:spcPts val="0"/>
              </a:spcBef>
              <a:spcAft>
                <a:spcPts val="0"/>
              </a:spcAft>
              <a:buNone/>
            </a:pPr>
            <a:r>
              <a:rPr lang="pl" sz="4200">
                <a:latin typeface="Oswald"/>
                <a:ea typeface="Oswald"/>
                <a:cs typeface="Oswald"/>
                <a:sym typeface="Oswald"/>
              </a:rPr>
              <a:t>⬅🔍❔❓❔</a:t>
            </a:r>
            <a:endParaRPr sz="4200">
              <a:latin typeface="Oswald"/>
              <a:ea typeface="Oswald"/>
              <a:cs typeface="Oswald"/>
              <a:sym typeface="Oswald"/>
            </a:endParaRPr>
          </a:p>
        </p:txBody>
      </p:sp>
      <p:pic>
        <p:nvPicPr>
          <p:cNvPr id="67" name="Google Shape;67;p15"/>
          <p:cNvPicPr preferRelativeResize="0"/>
          <p:nvPr/>
        </p:nvPicPr>
        <p:blipFill>
          <a:blip r:embed="rId3">
            <a:alphaModFix/>
          </a:blip>
          <a:stretch>
            <a:fillRect/>
          </a:stretch>
        </p:blipFill>
        <p:spPr>
          <a:xfrm>
            <a:off x="152400" y="152400"/>
            <a:ext cx="3186552"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5115600" y="310801"/>
            <a:ext cx="4028400" cy="452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 sz="3600">
                <a:latin typeface="Oswald"/>
                <a:ea typeface="Oswald"/>
                <a:cs typeface="Oswald"/>
                <a:sym typeface="Oswald"/>
              </a:rPr>
              <a:t>In Polish we call this painting “Matka Boska Rozwiązująca Węzły”. </a:t>
            </a:r>
            <a:endParaRPr sz="3600">
              <a:latin typeface="Oswald"/>
              <a:ea typeface="Oswald"/>
              <a:cs typeface="Oswald"/>
              <a:sym typeface="Oswald"/>
            </a:endParaRPr>
          </a:p>
          <a:p>
            <a:pPr marL="0" lvl="0" indent="0" algn="l" rtl="0">
              <a:spcBef>
                <a:spcPts val="0"/>
              </a:spcBef>
              <a:spcAft>
                <a:spcPts val="0"/>
              </a:spcAft>
              <a:buNone/>
            </a:pPr>
            <a:endParaRPr sz="3600">
              <a:latin typeface="Oswald"/>
              <a:ea typeface="Oswald"/>
              <a:cs typeface="Oswald"/>
              <a:sym typeface="Oswald"/>
            </a:endParaRPr>
          </a:p>
          <a:p>
            <a:pPr marL="0" lvl="0" indent="0" algn="l" rtl="0">
              <a:spcBef>
                <a:spcPts val="0"/>
              </a:spcBef>
              <a:spcAft>
                <a:spcPts val="0"/>
              </a:spcAft>
              <a:buNone/>
            </a:pPr>
            <a:r>
              <a:rPr lang="pl" sz="3600">
                <a:latin typeface="Oswald"/>
                <a:ea typeface="Oswald"/>
                <a:cs typeface="Oswald"/>
                <a:sym typeface="Oswald"/>
              </a:rPr>
              <a:t>How would you call it in your language?</a:t>
            </a:r>
            <a:endParaRPr sz="3600">
              <a:latin typeface="Oswald"/>
              <a:ea typeface="Oswald"/>
              <a:cs typeface="Oswald"/>
              <a:sym typeface="Oswald"/>
            </a:endParaRPr>
          </a:p>
        </p:txBody>
      </p:sp>
      <p:pic>
        <p:nvPicPr>
          <p:cNvPr id="73" name="Google Shape;73;p16"/>
          <p:cNvPicPr preferRelativeResize="0"/>
          <p:nvPr/>
        </p:nvPicPr>
        <p:blipFill>
          <a:blip r:embed="rId3">
            <a:alphaModFix/>
          </a:blip>
          <a:stretch>
            <a:fillRect/>
          </a:stretch>
        </p:blipFill>
        <p:spPr>
          <a:xfrm>
            <a:off x="152400" y="152400"/>
            <a:ext cx="4521875" cy="4521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3753" y="0"/>
            <a:ext cx="9136476" cy="5143498"/>
          </a:xfrm>
          <a:prstGeom prst="rect">
            <a:avLst/>
          </a:prstGeom>
          <a:noFill/>
          <a:ln>
            <a:noFill/>
          </a:ln>
        </p:spPr>
      </p:pic>
      <p:sp>
        <p:nvSpPr>
          <p:cNvPr id="79" name="Google Shape;79;p17"/>
          <p:cNvSpPr txBox="1">
            <a:spLocks noGrp="1"/>
          </p:cNvSpPr>
          <p:nvPr>
            <p:ph type="title"/>
          </p:nvPr>
        </p:nvSpPr>
        <p:spPr>
          <a:xfrm>
            <a:off x="3133350" y="2840175"/>
            <a:ext cx="4223400" cy="230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 sz="4200">
                <a:solidFill>
                  <a:schemeClr val="lt1"/>
                </a:solidFill>
                <a:latin typeface="Oswald"/>
                <a:ea typeface="Oswald"/>
                <a:cs typeface="Oswald"/>
                <a:sym typeface="Oswald"/>
              </a:rPr>
              <a:t>What museum can you find in this area?</a:t>
            </a:r>
            <a:endParaRPr sz="4200">
              <a:solidFill>
                <a:schemeClr val="lt1"/>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3750" y="0"/>
            <a:ext cx="9403474" cy="5143498"/>
          </a:xfrm>
          <a:prstGeom prst="rect">
            <a:avLst/>
          </a:prstGeom>
          <a:noFill/>
          <a:ln>
            <a:noFill/>
          </a:ln>
        </p:spPr>
      </p:pic>
      <p:sp>
        <p:nvSpPr>
          <p:cNvPr id="85" name="Google Shape;85;p18"/>
          <p:cNvSpPr txBox="1">
            <a:spLocks noGrp="1"/>
          </p:cNvSpPr>
          <p:nvPr>
            <p:ph type="title"/>
          </p:nvPr>
        </p:nvSpPr>
        <p:spPr>
          <a:xfrm>
            <a:off x="3750" y="2795125"/>
            <a:ext cx="9403500" cy="21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sz="4500">
                <a:solidFill>
                  <a:schemeClr val="lt1"/>
                </a:solidFill>
                <a:latin typeface="Oswald"/>
                <a:ea typeface="Oswald"/>
                <a:cs typeface="Oswald"/>
                <a:sym typeface="Oswald"/>
              </a:rPr>
              <a:t>What a nice gate! It's right next to the pupets theatre. Can you find it on a map? 🌍🔎</a:t>
            </a:r>
            <a:endParaRPr sz="4500">
              <a:solidFill>
                <a:schemeClr val="lt1"/>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178</Words>
  <Application>Microsoft Office PowerPoint</Application>
  <PresentationFormat>Pokaz na ekranie (16:9)</PresentationFormat>
  <Paragraphs>21</Paragraphs>
  <Slides>6</Slides>
  <Notes>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Arial Narrow</vt:lpstr>
      <vt:lpstr>Oswald</vt:lpstr>
      <vt:lpstr>Arial</vt:lpstr>
      <vt:lpstr>Merriweather</vt:lpstr>
      <vt:lpstr>Simple Light</vt:lpstr>
      <vt:lpstr>Sunday in Augsburg</vt:lpstr>
      <vt:lpstr>That’s our hostel. What's the name of a coffee-cinema-bar right next to it?  Take a picture when you find it.  ☕🍻🍹</vt:lpstr>
      <vt:lpstr>Who’s that guy and why is he so famous? Can you find this statue? Take a picture!  ⬅🔍❔❓❔</vt:lpstr>
      <vt:lpstr>In Polish we call this painting “Matka Boska Rozwiązująca Węzły”.   How would you call it in your language?</vt:lpstr>
      <vt:lpstr>What museum can you find in this area?</vt:lpstr>
      <vt:lpstr>What a nice gate! It's right next to the pupets theatre. Can you find it on a map?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in Augsburg</dc:title>
  <dc:creator>Anna Grabowska</dc:creator>
  <cp:lastModifiedBy>Anna Grabowska</cp:lastModifiedBy>
  <cp:revision>2</cp:revision>
  <dcterms:modified xsi:type="dcterms:W3CDTF">2019-02-27T15:30:27Z</dcterms:modified>
</cp:coreProperties>
</file>