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65" r:id="rId6"/>
    <p:sldId id="259" r:id="rId7"/>
    <p:sldId id="260" r:id="rId8"/>
    <p:sldId id="264" r:id="rId9"/>
    <p:sldId id="263" r:id="rId10"/>
    <p:sldId id="26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A445-4055-4EB1-939C-F18302AA14A8}" type="datetimeFigureOut">
              <a:rPr lang="pl-PL" smtClean="0"/>
              <a:t>23.05.2019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AF972-1ED7-4F8B-96AD-3C9AE73B9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64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BD103E-AB95-4399-A416-5248ABFEC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385579-0A77-4E35-9E4B-32F3C7E1B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4E3FDD-CF0B-4E7B-A2B2-1A79E9E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F08E-D5C7-458C-98EE-7EE1A9FE4A69}" type="datetime1">
              <a:rPr lang="pl-PL" smtClean="0"/>
              <a:t>23.05.2019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DB2E8A-DD53-485B-A784-821C5A19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E1DD4F-D0F0-405D-BE3C-D0E22C40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6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1F69C3-BD59-4F34-B68B-E45890E3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872E925-70FE-486A-85F2-29AD518B4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7EA075-C6E7-44B4-B58E-6ECAB277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90-C95D-4304-9ACA-56DA0532E1B9}" type="datetime1">
              <a:rPr lang="pl-PL" smtClean="0"/>
              <a:t>23.05.2019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5697E2-E0E0-44EE-A4FD-EBC91680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786FEA-EAD4-4215-8FC5-AC4AD772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67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6CF5B6-E936-4B63-8307-EB1AB2213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6230623-77C5-4FF8-BFDB-F06771514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9051CB-BF2F-4A6A-B597-B31548AE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E90-5084-4868-B254-6A2E9173FE41}" type="datetime1">
              <a:rPr lang="pl-PL" smtClean="0"/>
              <a:t>23.05.2019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094E7E-F1E9-43CC-9335-6859A7E8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527B38-0ACE-437B-B8AE-24DA3968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87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27D95-BFBD-4516-93C3-BEB7739D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BA14E3-3BA4-4683-ABCF-D65666FB5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0EF9FB-8F54-49AB-AB4C-A88F2704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336-4743-4F82-8B51-C874C2C169AB}" type="datetime1">
              <a:rPr lang="pl-PL" smtClean="0"/>
              <a:t>23.05.2019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C3B000-D2D3-42FC-BC04-B2CA01F6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E7EE92-9794-4266-9A06-19B1D10A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4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D93EE-7602-427C-B1F9-7854502D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CB2603-9830-4A1C-9C97-9495CE2A0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B574AC-5EBC-4C46-94BF-12126A4D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303-659B-4D2E-A2DF-08C5F8C39F8A}" type="datetime1">
              <a:rPr lang="pl-PL" smtClean="0"/>
              <a:t>23.05.2019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E8F432-351B-4984-9300-E90CCF62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B79300-5441-48F3-B71F-594756F2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20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B7F8A-AE94-4B56-874A-E698D15F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ADFF05-F7FF-4B05-98CE-5937C22F9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E5C04A-E197-4551-B4C5-9E2408306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BEE7AE-5964-4A68-B1F6-88D16578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1C67-AF6F-46E5-BB5B-DA21F3ADDB81}" type="datetime1">
              <a:rPr lang="pl-PL" smtClean="0"/>
              <a:t>23.05.2019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DBA0D4-90AA-4290-8AE7-3B6E0C19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79AE4E-2350-46E6-BB59-C4FC3CB1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76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8E42A-37DC-4ED1-8F52-57507E62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45D5ED-0038-4690-911B-6E3744E9F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45DF60-C154-4E53-B7E7-93DFB40FC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A930A0B-EC75-4BF0-ACEC-0A9F64F44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BD6CD0-8FB0-4D1A-A4ED-4A2E1AF1A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1FC1ECD-AA8C-4248-871E-CB77A16C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DCAA-8E35-4BD6-B70B-25789A848B2E}" type="datetime1">
              <a:rPr lang="pl-PL" smtClean="0"/>
              <a:t>23.05.2019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FBE09E8-856C-4C5C-BCF6-C056BCC6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EB23E19-CDA2-4FB0-863D-20C42781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6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A7816-CEB9-44AA-9D52-1568A869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8016EF3-C1BF-4250-8F98-2958DABC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7E1-8A54-4E43-B18F-72C23BFDB309}" type="datetime1">
              <a:rPr lang="pl-PL" smtClean="0"/>
              <a:t>23.05.2019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ADD37D-57AF-49A3-9AA1-F23A9EF0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75EA07-0C31-4B5B-A841-D2AA5B24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8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823E2CE-DE12-41D8-BE74-442BAAAC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03D3-3899-4A0E-9916-FCA9C1587DBE}" type="datetime1">
              <a:rPr lang="pl-PL" smtClean="0"/>
              <a:t>23.05.2019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FBB85E8-C930-441C-8FA7-04FFF2DD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35EB4B-5E15-4F6E-86B6-B4DC7648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42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B6183A-2371-4921-8F60-06A6DBBE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FDF405-D079-46F1-9227-F6B2C1EC6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F65159-7761-4A0E-B31F-7A6834585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3A2B11-F5E7-438E-9900-DD569C7C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CAE7-41FE-4028-AC52-D1F68999B5F3}" type="datetime1">
              <a:rPr lang="pl-PL" smtClean="0"/>
              <a:t>23.05.2019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848BA2-684D-4E35-91D6-A3CFCC66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2F26AE-CA8C-4DC6-B2F6-78BCF7CD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45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E5B65B-E5AF-4F56-8898-EF7F4D45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A21F86E-CFD1-42CE-997C-BCA7D9A1E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313650-19CA-4914-BB10-3C2859D02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2FA402-D867-4606-98D3-5EE2DFB4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865-A1A0-4E0A-B880-7ACF182A5101}" type="datetime1">
              <a:rPr lang="pl-PL" smtClean="0"/>
              <a:t>23.05.2019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C75A96-274F-44AA-BF92-8DAF9385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4BF3EE-FB95-4C89-B2F5-24488BF6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38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97CFA0F-B147-4C11-B805-A0C43D17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D5FF60-72E1-4B10-A943-43F11D0F8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777DDD-C06C-4BF8-8A97-4371C9FCE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5937-9C09-4A89-811F-C3425488F187}" type="datetime1">
              <a:rPr lang="pl-PL" smtClean="0"/>
              <a:t>23.05.2019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A7FBB2-A9A4-40AB-A583-BE3123EAE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Anna Grabowska, MoodleMoot 2019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61082B-CF29-4D37-A8B9-BDD28C2D6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9E2D-FB2C-45D0-AB28-09AB1CB3D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3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jatobym.moodle.pl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jatobym.moodle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matureproject.eu/wp-content/uploads/Self-Study-Training-PL-final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atureproject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nauczanie.pg.edu.pl/moodl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tI6dm71Uvw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auczanie.pg.edu.pl/moodl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9C18D35-3C1B-4B27-AADC-D5C96E33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b="1" dirty="0"/>
              <a:t>Współpraca międzypokoleniowa na platformie </a:t>
            </a:r>
            <a:br>
              <a:rPr lang="pl-PL" b="1" dirty="0"/>
            </a:br>
            <a:r>
              <a:rPr lang="pl-PL" b="1" dirty="0">
                <a:hlinkClick r:id="rId2"/>
              </a:rPr>
              <a:t>jatobym.moodle.pl</a:t>
            </a:r>
            <a:r>
              <a:rPr lang="pl-PL" b="1" dirty="0"/>
              <a:t>  </a:t>
            </a:r>
            <a:br>
              <a:rPr lang="pl-PL" dirty="0"/>
            </a:br>
            <a:endParaRPr lang="pl-PL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F2D0C35C-E6B8-4FD5-A7B9-6B6BB013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1E678A-271C-4C11-9357-1A9DA1104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6368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02523CD3-EFE7-4430-8986-AA4FD435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6A4AC5-E376-48DD-A0A8-E0884915F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" y="1114425"/>
            <a:ext cx="86423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9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9C18D35-3C1B-4B27-AADC-D5C96E33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b="1" dirty="0"/>
              <a:t>Kształcenie przez całe życie jest dla wszystkich</a:t>
            </a:r>
            <a:br>
              <a:rPr lang="pl-PL" b="1" dirty="0"/>
            </a:br>
            <a:r>
              <a:rPr lang="pl-PL" b="1" dirty="0">
                <a:hlinkClick r:id="rId2"/>
              </a:rPr>
              <a:t>jatobym.moodle.pl</a:t>
            </a:r>
            <a:r>
              <a:rPr lang="pl-PL" b="1" dirty="0"/>
              <a:t>  </a:t>
            </a:r>
            <a:br>
              <a:rPr lang="pl-PL" dirty="0"/>
            </a:b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34EE7E3-BEEC-4ADB-A749-6CD367C96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F2D0C35C-E6B8-4FD5-A7B9-6B6BB013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</p:spTree>
    <p:extLst>
      <p:ext uri="{BB962C8B-B14F-4D97-AF65-F5344CB8AC3E}">
        <p14:creationId xmlns:p14="http://schemas.microsoft.com/office/powerpoint/2010/main" val="348233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0441C-10B1-4AAF-98FC-38BAAFBE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b="1" dirty="0">
                <a:hlinkClick r:id="rId2"/>
              </a:rPr>
              <a:t>Uczenie się w późniejszym wieku jest dla wszystkich 2012 - 2014</a:t>
            </a:r>
            <a:br>
              <a:rPr lang="pl-PL" b="1" dirty="0">
                <a:hlinkClick r:id="rId2"/>
              </a:rPr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4AF774E-A4FF-4D1F-8641-87515C912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9CF223-F633-45D3-B86E-7E730133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</p:spTree>
    <p:extLst>
      <p:ext uri="{BB962C8B-B14F-4D97-AF65-F5344CB8AC3E}">
        <p14:creationId xmlns:p14="http://schemas.microsoft.com/office/powerpoint/2010/main" val="138629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5A15A-48A2-4D4D-970F-446FE831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b="1" dirty="0"/>
              <a:t>Co to jest MATURE?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BB488-4EEB-4893-90D4-2CE6BFDAB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MATURE to projekt europejski realizowany w okresie październik 2012 - wrzesień 2014, dotyczący tematyki kształcenia osób dorosłych w sposób użyteczny, ciekawy oraz odpowiadający potrzebom. </a:t>
            </a:r>
          </a:p>
          <a:p>
            <a:r>
              <a:rPr lang="pl-PL" dirty="0"/>
              <a:t>MATURE był projektem wielostronnym </a:t>
            </a:r>
            <a:r>
              <a:rPr lang="pl-PL" dirty="0" err="1"/>
              <a:t>finansowanymz</a:t>
            </a:r>
            <a:r>
              <a:rPr lang="pl-PL" dirty="0"/>
              <a:t> programu UE </a:t>
            </a:r>
            <a:r>
              <a:rPr lang="pl-PL" dirty="0" err="1"/>
              <a:t>Grundtvig</a:t>
            </a:r>
            <a:r>
              <a:rPr lang="pl-PL" dirty="0"/>
              <a:t> - Uczenie przez całe życie, z udziałem partnerów z następujących krajów: Austria, Grecja, Niemcy, Polska, Portugalia, Szwajcaria i Wielka Brytania. </a:t>
            </a:r>
          </a:p>
          <a:p>
            <a:r>
              <a:rPr lang="pl-PL" dirty="0"/>
              <a:t>Podjęta przez zespół tematyka to wynik wcześniejszych prac i doświadczeń zespołu w zakresie włączania w grupowy proces uczenia się osób starszych.</a:t>
            </a:r>
          </a:p>
          <a:p>
            <a:r>
              <a:rPr lang="pl-PL" dirty="0"/>
              <a:t>Partnerzy MATURE położyli szczególny nacisk na poszukiwanie rozwiązań, które zachęcają osoby starsze do uczenia się, szczególną uwagę poświęcając, tym osobom, które wcześniej nie uczestniczyły w nauce.</a:t>
            </a:r>
          </a:p>
          <a:p>
            <a:r>
              <a:rPr lang="pl-PL" dirty="0"/>
              <a:t>Strona internetowa projektu znajduje się pod adresem </a:t>
            </a:r>
            <a:r>
              <a:rPr lang="pl-PL" dirty="0">
                <a:hlinkClick r:id="rId2"/>
              </a:rPr>
              <a:t>http://matureproject.eu/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E3F9CFF-A7E8-46F2-A530-24CCDDA6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</p:spTree>
    <p:extLst>
      <p:ext uri="{BB962C8B-B14F-4D97-AF65-F5344CB8AC3E}">
        <p14:creationId xmlns:p14="http://schemas.microsoft.com/office/powerpoint/2010/main" val="82883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1398A-DF50-4FB5-95F2-82362740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365125"/>
            <a:ext cx="11858625" cy="1325563"/>
          </a:xfrm>
        </p:spPr>
        <p:txBody>
          <a:bodyPr/>
          <a:lstStyle/>
          <a:p>
            <a:r>
              <a:rPr lang="pl-PL" b="1" dirty="0"/>
              <a:t>MATURE          </a:t>
            </a:r>
            <a:r>
              <a:rPr lang="pl-PL" b="1" dirty="0">
                <a:hlinkClick r:id="rId2"/>
              </a:rPr>
              <a:t>https://enauczanie.pg.edu.pl/moodle/</a:t>
            </a:r>
            <a:endParaRPr lang="pl-PL" b="1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FA8CFAE-88EB-485A-BF4F-0157EC98E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3334FA-054B-41FC-A68A-26BEB959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7" name="Strzałka: w prawo z wcięciem 6">
            <a:extLst>
              <a:ext uri="{FF2B5EF4-FFF2-40B4-BE49-F238E27FC236}">
                <a16:creationId xmlns:a16="http://schemas.microsoft.com/office/drawing/2014/main" id="{3B9E377D-CE26-4FAA-95E6-0E12998DDE29}"/>
              </a:ext>
            </a:extLst>
          </p:cNvPr>
          <p:cNvSpPr/>
          <p:nvPr/>
        </p:nvSpPr>
        <p:spPr>
          <a:xfrm>
            <a:off x="2246488" y="875505"/>
            <a:ext cx="1162757" cy="27702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63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E2B58-E0DD-493E-89E3-AA075E94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b="1" dirty="0"/>
              <a:t>Gry miejskie "Aktywni 60+" </a:t>
            </a:r>
            <a:br>
              <a:rPr lang="pl-PL" b="1" dirty="0"/>
            </a:br>
            <a:r>
              <a:rPr lang="pl-PL" b="1" dirty="0"/>
              <a:t>2014 - 2015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0FB469-FFAE-457D-A9B6-AC7040545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Projekt wspiera aktywne obywatelstwo osób 60+ oraz międzypokoleniowe działania edukacyjne, które promują Gdańsk, jego kulturę, historię, miejsca rekreacji, etc.</a:t>
            </a:r>
          </a:p>
          <a:p>
            <a:r>
              <a:rPr lang="pl-PL" dirty="0"/>
              <a:t>Gry miejskie - „Aktywni 60+”objęły swoim zasięgiem teren starego Gdańska, Wrzeszcza, Oliwy, Zaspy, Przymorza, Parku Reagana, Westerplatte.</a:t>
            </a:r>
          </a:p>
          <a:p>
            <a:r>
              <a:rPr lang="pl-PL" dirty="0"/>
              <a:t>W ramach projektu są możliwe dwa poziomy aktywności:</a:t>
            </a:r>
          </a:p>
          <a:p>
            <a:pPr lvl="1"/>
            <a:r>
              <a:rPr lang="pl-PL" dirty="0"/>
              <a:t>pierwszy polega na włączeniu wolontariuszy 60+ w proces tworzenia gier w przestrzeni miejskiej, która jest im szczególnie bliska i opracowaniu karty do gry w formie mapy i instrukcji, </a:t>
            </a:r>
          </a:p>
          <a:p>
            <a:pPr lvl="1"/>
            <a:r>
              <a:rPr lang="pl-PL" dirty="0"/>
              <a:t>drugi poziom aktywności osób 60+ to udział w grze, gdzie kilkuosobowe, międzypokoleniowe zespoły graczy ruszają do gry w przestrzeni miejskiej by jak najlepiej wykonać postawione w instrukcji zadania.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5D9E84C-EBF9-4FC1-9594-93614589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</p:spTree>
    <p:extLst>
      <p:ext uri="{BB962C8B-B14F-4D97-AF65-F5344CB8AC3E}">
        <p14:creationId xmlns:p14="http://schemas.microsoft.com/office/powerpoint/2010/main" val="258266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EC16A-C563-401E-94AD-8E01FC6E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Gry miejskie w projektach ERASMUS+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2018 - 2020</a:t>
            </a:r>
            <a:endParaRPr lang="pl-PL" b="1" dirty="0"/>
          </a:p>
        </p:txBody>
      </p:sp>
      <p:pic>
        <p:nvPicPr>
          <p:cNvPr id="6" name="Symbol zastępczy zawartości 5">
            <a:hlinkClick r:id="rId2"/>
            <a:extLst>
              <a:ext uri="{FF2B5EF4-FFF2-40B4-BE49-F238E27FC236}">
                <a16:creationId xmlns:a16="http://schemas.microsoft.com/office/drawing/2014/main" id="{5B769471-572D-48AB-AF69-17822D040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455D4C5-6175-47E9-8EE1-F917FA81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</p:spTree>
    <p:extLst>
      <p:ext uri="{BB962C8B-B14F-4D97-AF65-F5344CB8AC3E}">
        <p14:creationId xmlns:p14="http://schemas.microsoft.com/office/powerpoint/2010/main" val="260321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7D7FEA-7309-4125-BB41-9F79A374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365125"/>
            <a:ext cx="1164907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b="1" dirty="0"/>
              <a:t>„</a:t>
            </a:r>
            <a:r>
              <a:rPr lang="en-US" b="1" dirty="0"/>
              <a:t>City game</a:t>
            </a:r>
            <a:r>
              <a:rPr lang="pl-PL" b="1" dirty="0"/>
              <a:t>”, czyli          </a:t>
            </a:r>
            <a:br>
              <a:rPr lang="pl-PL" b="1" dirty="0"/>
            </a:br>
            <a:r>
              <a:rPr lang="pl-PL" b="1" dirty="0"/>
              <a:t>projekt grupowy dla studentów</a:t>
            </a:r>
            <a:r>
              <a:rPr lang="en-US" b="1" dirty="0"/>
              <a:t> WETI PG</a:t>
            </a:r>
            <a:br>
              <a:rPr lang="en-US" b="1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0E873AD-13F2-46AB-BFD0-A9BBE7DEA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4320335-D3EC-48DD-B8D4-2420C9FD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</p:spTree>
    <p:extLst>
      <p:ext uri="{BB962C8B-B14F-4D97-AF65-F5344CB8AC3E}">
        <p14:creationId xmlns:p14="http://schemas.microsoft.com/office/powerpoint/2010/main" val="297546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3EB59-32C2-4E84-82C5-8CBB5A60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Ciąg dalszy …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832AE2C-9D54-4283-BA6B-2FB0BBAF6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Politechnika Wielu Pokoleń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3B94D8C-148D-45F7-AD1D-E88DB1C6A2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96741"/>
            <a:ext cx="5157787" cy="2901255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82F39BE4-0346-4AFD-8DB8-D73F7C521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hlinkClick r:id="rId3"/>
              </a:rPr>
              <a:t>https://enauczanie.pg.edu.pl/moodle/</a:t>
            </a:r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D11B152B-55FE-4171-8DF1-70928A0730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47088"/>
            <a:ext cx="5183188" cy="2986573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52AE7E9-4DBA-4122-B376-2EFA7B8D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Anna Grabowska, MoodleMoot 2019</a:t>
            </a:r>
          </a:p>
        </p:txBody>
      </p:sp>
      <p:sp>
        <p:nvSpPr>
          <p:cNvPr id="11" name="Strzałka: w prawo z wcięciem 10">
            <a:extLst>
              <a:ext uri="{FF2B5EF4-FFF2-40B4-BE49-F238E27FC236}">
                <a16:creationId xmlns:a16="http://schemas.microsoft.com/office/drawing/2014/main" id="{1CB56E6C-C2BC-437D-A5D7-447908F66320}"/>
              </a:ext>
            </a:extLst>
          </p:cNvPr>
          <p:cNvSpPr/>
          <p:nvPr/>
        </p:nvSpPr>
        <p:spPr>
          <a:xfrm>
            <a:off x="5327373" y="2132701"/>
            <a:ext cx="867054" cy="320633"/>
          </a:xfrm>
          <a:prstGeom prst="notched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8726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341</Words>
  <Application>Microsoft Office PowerPoint</Application>
  <PresentationFormat>Panoramiczny</PresentationFormat>
  <Paragraphs>32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 Współpraca międzypokoleniowa na platformie  jatobym.moodle.pl   </vt:lpstr>
      <vt:lpstr> Kształcenie przez całe życie jest dla wszystkich jatobym.moodle.pl   </vt:lpstr>
      <vt:lpstr> Uczenie się w późniejszym wieku jest dla wszystkich 2012 - 2014 </vt:lpstr>
      <vt:lpstr> Co to jest MATURE? </vt:lpstr>
      <vt:lpstr>MATURE          https://enauczanie.pg.edu.pl/moodle/</vt:lpstr>
      <vt:lpstr> Gry miejskie "Aktywni 60+"  2014 - 2015 </vt:lpstr>
      <vt:lpstr>Gry miejskie w projektach ERASMUS+ 2018 - 2020</vt:lpstr>
      <vt:lpstr> „City game”, czyli           projekt grupowy dla studentów WETI PG </vt:lpstr>
      <vt:lpstr>Ciąg dalszy …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Współpraca międzypokoleniowa na platformie  jatobym.moodle.pl</dc:title>
  <dc:creator>Anna Grabowska</dc:creator>
  <cp:lastModifiedBy>Anna Grabowska</cp:lastModifiedBy>
  <cp:revision>17</cp:revision>
  <dcterms:created xsi:type="dcterms:W3CDTF">2019-05-14T12:49:29Z</dcterms:created>
  <dcterms:modified xsi:type="dcterms:W3CDTF">2019-05-23T09:21:54Z</dcterms:modified>
</cp:coreProperties>
</file>