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7441565-4798-4875-92BE-D911A0D67B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421A9416-85AE-4CFC-8C4E-7054D420534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B9AF2F42-731C-4A67-8540-1A3DAA01C7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85A4A-DB8F-4641-9403-5E67671B0897}" type="datetimeFigureOut">
              <a:rPr lang="pl-PL" smtClean="0"/>
              <a:t>02.03.2019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D4699D54-DC22-4C20-994D-9DA316C194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830E9BAF-6636-4E28-825C-1FE79E1DC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CD5D5-1076-45AF-AFBE-FE98596296D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399489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89F81EE-ACB7-4258-8CA7-35793DAA32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5BB8A335-588F-4637-9BFF-15B58C8444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B7061C02-9D4B-4B61-B2A8-3319024E27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85A4A-DB8F-4641-9403-5E67671B0897}" type="datetimeFigureOut">
              <a:rPr lang="pl-PL" smtClean="0"/>
              <a:t>02.03.2019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93942FAB-6526-41EF-9217-C7F202CCB2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2A75D349-2A27-4A19-8B94-C79BB90862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CD5D5-1076-45AF-AFBE-FE98596296D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704629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E359FAE7-CCFD-46C2-BCFB-6C86A9DC768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3BE7E5E8-F55A-4101-A729-EFE6C0EB78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FC1D4695-90B1-4635-B8EA-4D2627A280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85A4A-DB8F-4641-9403-5E67671B0897}" type="datetimeFigureOut">
              <a:rPr lang="pl-PL" smtClean="0"/>
              <a:t>02.03.2019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9F9F35A5-22B9-4BFD-8F7D-91A608B1CE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32B43DD3-9C02-4CD1-85B9-FBCB0CD1F4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CD5D5-1076-45AF-AFBE-FE98596296D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128951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8036520-6DDF-4D42-BF95-65FAE16479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56F89AF-2224-4F26-B1E6-7EE4952949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0BB18A07-0F3B-4686-BFED-27B475C33A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85A4A-DB8F-4641-9403-5E67671B0897}" type="datetimeFigureOut">
              <a:rPr lang="pl-PL" smtClean="0"/>
              <a:t>02.03.2019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40ED21AC-07C6-4785-B559-38B594116F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A1B1A8C2-DE90-42BD-A03E-09D93460C4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CD5D5-1076-45AF-AFBE-FE98596296D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679517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F3A574D-1CE6-4B71-B847-24F00FD6FB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8D28C2F2-9186-434B-83F1-6218F8CF1F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E18AA0B5-CA90-43F3-8491-43FDA803BD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85A4A-DB8F-4641-9403-5E67671B0897}" type="datetimeFigureOut">
              <a:rPr lang="pl-PL" smtClean="0"/>
              <a:t>02.03.2019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E2537FDD-2E11-4AB3-92A9-A469B9554E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0BE8C909-EE0D-4A77-8483-B80192851A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CD5D5-1076-45AF-AFBE-FE98596296D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088885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DFF1978-C25A-490D-AEB5-98F1886E57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1A63767-02B1-4FF3-8CF2-4CA76756E5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87FC575B-C182-4A1C-A094-EBBDE71A15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90EDB32D-66E8-44AC-A8AD-EC0C5F0F2A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85A4A-DB8F-4641-9403-5E67671B0897}" type="datetimeFigureOut">
              <a:rPr lang="pl-PL" smtClean="0"/>
              <a:t>02.03.2019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B3C67BDC-67FB-43E5-8B90-9BEEB6F954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DCB7A20F-C102-4E6E-BEE4-CEFBAC722A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CD5D5-1076-45AF-AFBE-FE98596296D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801523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D61E46E-750B-4022-B74E-F2D217FDDD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795D0845-125D-432F-BFB4-86602851ED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3B089C64-297C-4429-B194-4240DBFCA2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AE80D0C7-3E8C-4D63-A08C-B2B84CD0E31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406B3BA9-6A40-44D5-86D6-F23FDC3F4EC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395A1F2E-B77E-4C04-BBB2-D40CC5881A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85A4A-DB8F-4641-9403-5E67671B0897}" type="datetimeFigureOut">
              <a:rPr lang="pl-PL" smtClean="0"/>
              <a:t>02.03.2019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8A8EE63B-77A2-46A5-A077-85B2E0C591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03ED505B-5560-478C-B9B4-4F2E11191F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CD5D5-1076-45AF-AFBE-FE98596296D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062854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CC6DB8B-05D0-4583-8392-5BAC3496AE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9FD79F78-D5B9-4DBD-BB28-43F4BBA701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85A4A-DB8F-4641-9403-5E67671B0897}" type="datetimeFigureOut">
              <a:rPr lang="pl-PL" smtClean="0"/>
              <a:t>02.03.2019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2CD5F6FE-D627-4028-9DF3-B54FE16984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5757AF74-8EA7-4C7F-A0E3-740FC2D5BC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CD5D5-1076-45AF-AFBE-FE98596296D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10078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08AA65C6-9226-4D87-8C9C-66F6CD5073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85A4A-DB8F-4641-9403-5E67671B0897}" type="datetimeFigureOut">
              <a:rPr lang="pl-PL" smtClean="0"/>
              <a:t>02.03.2019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957CFC1E-7CE1-4408-BB23-2BBCC8C590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32547F28-A18D-487A-9F97-FC52EEAFE6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CD5D5-1076-45AF-AFBE-FE98596296D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32502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3D4ACBF-CA08-4A51-A8F7-7E231F4B67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51E96FC-2187-4676-9187-BE3A51B96E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26B9645B-2F72-4060-B780-F75725C3F6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BA8A2F87-E5BE-4565-8F59-6E01E339D5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85A4A-DB8F-4641-9403-5E67671B0897}" type="datetimeFigureOut">
              <a:rPr lang="pl-PL" smtClean="0"/>
              <a:t>02.03.2019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AE02F305-E1EF-4B07-870F-4B73E2DF90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2699E58D-C440-4A5D-99E2-16C841E8D0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CD5D5-1076-45AF-AFBE-FE98596296D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35235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A7349C1-5D0A-4583-9D54-F7221FDB15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10E7B10E-5557-4214-9D8E-49544CBDE0A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6DD2F912-D3A7-477F-9F88-B0A76DE49E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BA6AB8FA-38B5-4AE1-9640-AE806961CB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85A4A-DB8F-4641-9403-5E67671B0897}" type="datetimeFigureOut">
              <a:rPr lang="pl-PL" smtClean="0"/>
              <a:t>02.03.2019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012D3F93-836B-4159-84C5-AD258FB047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FFC62B63-D8B8-478A-8CB5-C3289FB478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CD5D5-1076-45AF-AFBE-FE98596296D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899131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1EFC86B3-39DA-4662-9912-04AC52F239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2C49F2E2-6359-46AE-B1D5-7237EE95DE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4C41CB70-4EC3-4733-BEC5-B671BFC21AC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685A4A-DB8F-4641-9403-5E67671B0897}" type="datetimeFigureOut">
              <a:rPr lang="pl-PL" smtClean="0"/>
              <a:t>02.03.2019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D2FD8CB1-5983-4833-B1FB-5247A77407A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6E637669-F634-4752-8950-AA1EFA1EE95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8CD5D5-1076-45AF-AFBE-FE98596296D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377694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jatobym.moodle.pl/" TargetMode="External"/><Relationship Id="rId2" Type="http://schemas.openxmlformats.org/officeDocument/2006/relationships/hyperlink" Target="mailto:anka.grabowska@gmail.com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BA28283-885E-45C1-BBF5-64DBD84913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7761" y="584200"/>
            <a:ext cx="9896475" cy="2387600"/>
          </a:xfrm>
        </p:spPr>
        <p:txBody>
          <a:bodyPr>
            <a:normAutofit/>
          </a:bodyPr>
          <a:lstStyle/>
          <a:p>
            <a:r>
              <a:rPr lang="en-US" sz="4000" b="1" dirty="0"/>
              <a:t>Should the name "University of the Third Age" be changed?</a:t>
            </a:r>
            <a:br>
              <a:rPr lang="en-US" sz="4000" dirty="0"/>
            </a:br>
            <a:r>
              <a:rPr lang="en-US" sz="3600" b="1" dirty="0"/>
              <a:t>U3A FORUM - Sunday 3rd March</a:t>
            </a:r>
            <a:r>
              <a:rPr lang="pl-PL" sz="3600" b="1" dirty="0"/>
              <a:t> 2019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9D3B4DA2-D614-4C24-AD9E-88319E54C2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998" y="4049713"/>
            <a:ext cx="9144000" cy="1655762"/>
          </a:xfrm>
        </p:spPr>
        <p:txBody>
          <a:bodyPr>
            <a:normAutofit lnSpcReduction="10000"/>
          </a:bodyPr>
          <a:lstStyle/>
          <a:p>
            <a:r>
              <a:rPr lang="en-US" dirty="0"/>
              <a:t>Perhaps it's time to describe</a:t>
            </a:r>
            <a:r>
              <a:rPr lang="pl-PL" dirty="0"/>
              <a:t> </a:t>
            </a:r>
            <a:r>
              <a:rPr lang="en-US" dirty="0"/>
              <a:t>what we really are</a:t>
            </a:r>
            <a:r>
              <a:rPr lang="pl-PL" dirty="0"/>
              <a:t>… </a:t>
            </a:r>
          </a:p>
          <a:p>
            <a:r>
              <a:rPr lang="pl-PL" dirty="0"/>
              <a:t>Anna Grabowska</a:t>
            </a:r>
          </a:p>
          <a:p>
            <a:r>
              <a:rPr lang="pl-PL" dirty="0">
                <a:hlinkClick r:id="rId2"/>
              </a:rPr>
              <a:t>anka.grabowska@gmail.com</a:t>
            </a:r>
            <a:endParaRPr lang="pl-PL" dirty="0"/>
          </a:p>
          <a:p>
            <a:r>
              <a:rPr lang="pl-PL" dirty="0">
                <a:hlinkClick r:id="rId3"/>
              </a:rPr>
              <a:t>http://jatobym.moodle.pl/</a:t>
            </a:r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170968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B2BC342-2AD0-4A92-A4A5-7830E7E399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5100"/>
            <a:ext cx="10515600" cy="1325563"/>
          </a:xfrm>
        </p:spPr>
        <p:txBody>
          <a:bodyPr/>
          <a:lstStyle/>
          <a:p>
            <a:pPr algn="ctr"/>
            <a:r>
              <a:rPr lang="pl-PL" b="1" dirty="0" err="1"/>
              <a:t>Lifelong</a:t>
            </a:r>
            <a:r>
              <a:rPr lang="pl-PL" b="1" dirty="0"/>
              <a:t> Learning for </a:t>
            </a:r>
            <a:r>
              <a:rPr lang="pl-PL" b="1" dirty="0" err="1"/>
              <a:t>All</a:t>
            </a:r>
            <a:r>
              <a:rPr lang="pl-PL" b="1" dirty="0"/>
              <a:t> – LLL4All</a:t>
            </a:r>
            <a:br>
              <a:rPr lang="pl-PL" b="1" dirty="0"/>
            </a:br>
            <a:endParaRPr lang="pl-PL" dirty="0"/>
          </a:p>
        </p:txBody>
      </p:sp>
      <p:pic>
        <p:nvPicPr>
          <p:cNvPr id="5" name="Symbol zastępczy zawartości 4">
            <a:extLst>
              <a:ext uri="{FF2B5EF4-FFF2-40B4-BE49-F238E27FC236}">
                <a16:creationId xmlns:a16="http://schemas.microsoft.com/office/drawing/2014/main" id="{DB3B128A-6E60-4250-878F-98D640D0FE3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6450" y="1052056"/>
            <a:ext cx="7829550" cy="5744725"/>
          </a:xfrm>
        </p:spPr>
      </p:pic>
    </p:spTree>
    <p:extLst>
      <p:ext uri="{BB962C8B-B14F-4D97-AF65-F5344CB8AC3E}">
        <p14:creationId xmlns:p14="http://schemas.microsoft.com/office/powerpoint/2010/main" val="3964207131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46</Words>
  <Application>Microsoft Office PowerPoint</Application>
  <PresentationFormat>Panoramiczny</PresentationFormat>
  <Paragraphs>6</Paragraphs>
  <Slides>2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Motyw pakietu Office</vt:lpstr>
      <vt:lpstr>Should the name "University of the Third Age" be changed? U3A FORUM - Sunday 3rd March 2019</vt:lpstr>
      <vt:lpstr>Lifelong Learning for All – LLL4All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Should the name "University of the Third Age" be changed? Perhaps it's time to describe  what we really are…</dc:title>
  <dc:creator>Anna Grabowska</dc:creator>
  <cp:lastModifiedBy>Anna Grabowska</cp:lastModifiedBy>
  <cp:revision>5</cp:revision>
  <dcterms:created xsi:type="dcterms:W3CDTF">2019-03-02T07:39:11Z</dcterms:created>
  <dcterms:modified xsi:type="dcterms:W3CDTF">2019-03-02T07:43:28Z</dcterms:modified>
</cp:coreProperties>
</file>