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57C554-3F09-45C8-9BBD-29646E08D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B380056-BEC2-4A4C-B014-F1806DC8A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383688-D506-4BE6-AE04-13441E75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678-BC5F-4DB9-A620-280B4BD529E3}" type="datetimeFigureOut">
              <a:rPr lang="pl-PL" smtClean="0"/>
              <a:t>23.08.2020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C9C4BB-69C1-4176-92C6-635C03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A2E64A-497E-4A0B-A552-200EF5EA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157-CA8E-4A06-A8CA-FB456724B3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35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F05C86-74B3-48CE-8DFD-998DBDDA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5C5D29F-1B7C-469C-B212-03E133109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3398AA-FB45-4763-8648-80B17BF8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678-BC5F-4DB9-A620-280B4BD529E3}" type="datetimeFigureOut">
              <a:rPr lang="pl-PL" smtClean="0"/>
              <a:t>23.08.2020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2A36C2-A1C7-42F9-B9EA-7FEB197C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28774D-D80F-4EF4-B66F-1A2AC431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157-CA8E-4A06-A8CA-FB456724B3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34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50FFCAF-5909-4563-84BD-A6133B0B1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483629-FE47-49BF-B846-AE7711B93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46594E-AB63-4DCD-8A86-56744DD0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678-BC5F-4DB9-A620-280B4BD529E3}" type="datetimeFigureOut">
              <a:rPr lang="pl-PL" smtClean="0"/>
              <a:t>23.08.2020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92FEB4-23A5-4527-9C3D-2CE43A57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944470-BE86-4A01-9A8D-242057A2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157-CA8E-4A06-A8CA-FB456724B3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85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AF462-A0BB-4366-BA7B-09D9A28B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8748A3-C39A-4866-9F10-DF13CC4B5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E23766-6213-43A2-BC1C-A4B8446E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678-BC5F-4DB9-A620-280B4BD529E3}" type="datetimeFigureOut">
              <a:rPr lang="pl-PL" smtClean="0"/>
              <a:t>23.08.2020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35C48E-F604-4AD3-8F91-E3C7A983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20CBA5-E973-4374-BC5E-3D64227D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157-CA8E-4A06-A8CA-FB456724B3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30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6333A5-5335-47D1-B685-9BAFA7CA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6B1333-AA24-4052-8E50-161A4A2B5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E29E1E-6845-457E-B573-93EE54045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678-BC5F-4DB9-A620-280B4BD529E3}" type="datetimeFigureOut">
              <a:rPr lang="pl-PL" smtClean="0"/>
              <a:t>23.08.2020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FAFFE7-8238-4430-84DE-B02118D5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25AD01-CAA1-4802-BE1B-02D79031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157-CA8E-4A06-A8CA-FB456724B3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61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046518-0B0C-4507-8970-449B8908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34B059-FF52-4325-8EBE-DE624DF80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CDF9958-F22A-4493-B308-E2998AA02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FB021A-1416-43B8-96AC-4278CCBD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678-BC5F-4DB9-A620-280B4BD529E3}" type="datetimeFigureOut">
              <a:rPr lang="pl-PL" smtClean="0"/>
              <a:t>23.08.2020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CA7AB0-7857-4895-A329-C0959251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B6A32E-0CF6-402E-8282-E9BFC99D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157-CA8E-4A06-A8CA-FB456724B3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44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E1B927-BCB6-41A9-93D3-880C4562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156280-0ECD-4485-8512-466687802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A6FC7EA-5B6D-480B-B211-7F0C07781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F11FB1F-C5DC-4312-A86B-FD81D8FAD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A7822FA-5484-43A4-AF4C-C8F492E74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CE9EE20-9D5D-4513-819E-DB7EC5A1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678-BC5F-4DB9-A620-280B4BD529E3}" type="datetimeFigureOut">
              <a:rPr lang="pl-PL" smtClean="0"/>
              <a:t>23.08.2020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BEFCF2D-182B-4D95-9B9E-22BD94CE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D2DD28A-B191-4012-A7D6-F21E0E1C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157-CA8E-4A06-A8CA-FB456724B3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47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D4D309-937D-4418-80D4-FA19B571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8B09EC1-5EA6-43D3-91F7-2A544BB8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678-BC5F-4DB9-A620-280B4BD529E3}" type="datetimeFigureOut">
              <a:rPr lang="pl-PL" smtClean="0"/>
              <a:t>23.08.2020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AC975ED-D981-4D79-B562-0979A427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0906D32-E995-46F9-A281-8BFAD379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157-CA8E-4A06-A8CA-FB456724B3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02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3C25A71-34DA-4EE5-AFA0-C74F6F73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678-BC5F-4DB9-A620-280B4BD529E3}" type="datetimeFigureOut">
              <a:rPr lang="pl-PL" smtClean="0"/>
              <a:t>23.08.2020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643D644-0946-4E8E-8615-1808B260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48FFBA-34AF-4B12-809E-7055ABCE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157-CA8E-4A06-A8CA-FB456724B3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34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5C3985-9315-49E5-A65C-B5BD2F28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52000B-1883-4D30-AB29-C330B160D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CB0572-DD47-47DB-BA0C-509990B60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9240FC-C03E-4D1B-A4BB-1437438B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678-BC5F-4DB9-A620-280B4BD529E3}" type="datetimeFigureOut">
              <a:rPr lang="pl-PL" smtClean="0"/>
              <a:t>23.08.2020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3CAB9B-788E-4A44-865B-3E673AAE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D3ECAF8-A135-49EA-8E70-B4751BF5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157-CA8E-4A06-A8CA-FB456724B3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84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7B3A6A-0990-43FB-90ED-93E00FEA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FA8BDFA-0680-4AF5-9108-86C6B42CE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863A69-FF42-4A62-B3BE-C47087E16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6E80C2-82D6-4279-A85A-0C3D5082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678-BC5F-4DB9-A620-280B4BD529E3}" type="datetimeFigureOut">
              <a:rPr lang="pl-PL" smtClean="0"/>
              <a:t>23.08.2020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D09D6C2-BB4A-4F1D-BD5E-39C10717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F764D7-9E22-46E3-972E-F99E8445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157-CA8E-4A06-A8CA-FB456724B3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73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44F2951-9A75-43A1-B9AF-5D312DEE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D2B091A-0073-4EB3-B951-07A21A7FF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D8004A-E28C-4C72-AB46-9C8773CE1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24678-BC5F-4DB9-A620-280B4BD529E3}" type="datetimeFigureOut">
              <a:rPr lang="pl-PL" smtClean="0"/>
              <a:t>23.08.2020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749E65-602C-460E-A0DC-28078FBD0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63B437-12B9-4438-B1FE-D8C608F38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4157-CA8E-4A06-A8CA-FB456724B3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27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E71CE6-1F31-4CBB-8438-EFF9A7D16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6592"/>
            <a:ext cx="9144000" cy="1580802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PROFESSIONAL DEVELOPMENT</a:t>
            </a:r>
            <a:br>
              <a:rPr lang="pl-PL" dirty="0"/>
            </a:br>
            <a:r>
              <a:rPr lang="pl-PL" b="1" dirty="0"/>
              <a:t>DIGITAL IMAGERY by Peter Omal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D9151C3-32B5-4E97-BCD2-8394DC996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068" y="5362576"/>
            <a:ext cx="11239500" cy="1332970"/>
          </a:xfrm>
        </p:spPr>
        <p:txBody>
          <a:bodyPr>
            <a:normAutofit/>
          </a:bodyPr>
          <a:lstStyle/>
          <a:p>
            <a:r>
              <a:rPr lang="pl-PL" b="1" i="1" dirty="0"/>
              <a:t>„</a:t>
            </a:r>
            <a:r>
              <a:rPr lang="en-US" b="1" i="1" dirty="0"/>
              <a:t>Today’s special moments. Tomorrows priceless treasures</a:t>
            </a:r>
            <a:r>
              <a:rPr lang="pl-PL" b="1" i="1" dirty="0"/>
              <a:t>”</a:t>
            </a:r>
          </a:p>
          <a:p>
            <a:r>
              <a:rPr lang="pl-PL" dirty="0"/>
              <a:t>Notes by </a:t>
            </a:r>
            <a:r>
              <a:rPr lang="pl-PL" dirty="0" err="1"/>
              <a:t>Annna</a:t>
            </a:r>
            <a:r>
              <a:rPr lang="pl-PL" dirty="0"/>
              <a:t> on </a:t>
            </a:r>
            <a:r>
              <a:rPr lang="en-US" dirty="0"/>
              <a:t>Saturday, 22 August 2020</a:t>
            </a:r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E1FA41A8-4006-4ADF-B9D0-2C1B12916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04791"/>
              </p:ext>
            </p:extLst>
          </p:nvPr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7999619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80491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38148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8527F667-865D-48F6-A837-2CB92B68C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30" y="3173851"/>
            <a:ext cx="1368939" cy="1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2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4254EC7-1E8D-4A3F-9105-6271458C0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3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3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FA4AED6-4577-449C-8E7C-96EF8115A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" y="219075"/>
            <a:ext cx="121475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0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533852F-C04E-4004-AB25-4922C11CF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206375"/>
            <a:ext cx="12172950" cy="64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48C1F0F-0548-4498-8632-8F9E2F0B8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206375"/>
            <a:ext cx="12185650" cy="64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FC5E5B3-6042-439E-9ABA-F1B2AA12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212725"/>
            <a:ext cx="12172950" cy="64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722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</Words>
  <Application>Microsoft Office PowerPoint</Application>
  <PresentationFormat>Panoramiczny</PresentationFormat>
  <Paragraphs>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PROFESSIONAL DEVELOPMENT DIGITAL IMAGERY by Peter Omal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DEVELOPMENT DIGITAL IMAGERY</dc:title>
  <dc:creator>Anna</dc:creator>
  <cp:lastModifiedBy>Anna</cp:lastModifiedBy>
  <cp:revision>2</cp:revision>
  <dcterms:created xsi:type="dcterms:W3CDTF">2020-08-23T08:28:23Z</dcterms:created>
  <dcterms:modified xsi:type="dcterms:W3CDTF">2020-08-23T08:34:47Z</dcterms:modified>
</cp:coreProperties>
</file>