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418f59ec7_27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418f59ec7_27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Let me introduce us briefly, we are an international team coming from Poland, Germany and Sweden.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418f59ec7_2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418f59ec7_2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chemeClr val="dk1"/>
                </a:solidFill>
              </a:rPr>
              <a:t>We plan on promoting our project on social media.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This is an e</a:t>
            </a:r>
            <a:r>
              <a:rPr lang="pl"/>
              <a:t>xample of our facebook fan page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Information will also be spread to universities of third age in Poland but also abroad.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418f59ec7_27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418f59ec7_27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maintain sustainability and inspire seniors we will organize meetups using zoom.</a:t>
            </a: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418f59ec7_27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418f59ec7_27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Age should not be a limit. The only limit should be one’s imagination.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418f59ec7_27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418f59ec7_27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Traveling in the digital era can be difficult for analog generation. Booking flights is easy for millennials but it may be difficult for the seniors. </a:t>
            </a:r>
            <a:endParaRPr>
              <a:solidFill>
                <a:srgbClr val="3D85C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3D85C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Travel agencies for older people force their clients to accept the ready-made offers. As we know no size fits all. Our service gives seniors the freedom to plan their own trip.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418f59ec7_27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418f59ec7_27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teach how to organize a trip, providing help on each step of the planning process. Explaining how to use different free apps to organize a dream trip.</a:t>
            </a:r>
            <a:br>
              <a:rPr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 how to use social software to meet like minded travelers. </a:t>
            </a:r>
            <a:br>
              <a:rPr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connecting seniors and giving them tools, </a:t>
            </a:r>
            <a:r>
              <a:rPr b="1"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provide them with the sense of empowerment.</a:t>
            </a:r>
            <a:r>
              <a:rPr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418f59ec7_27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418f59ec7_27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final product will be a website, with two main purposes. First,a guide for seniors. Second, a social platform for planning trips. To the best of our knowledge </a:t>
            </a:r>
            <a:r>
              <a:rPr b="1"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such service currently exists</a:t>
            </a:r>
            <a:r>
              <a:rPr lang="p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418f59ec7_2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418f59ec7_2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Our site will be easy to navigate. As previously said, it will have 2 main components, “How to start” is aimed towards teaching seniors, and “Hit the road” is the platform for seniors to organize themselves.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418f59ec7_27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418f59ec7_27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These are the topics we will be teaching the seniors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418f59ec7_27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418f59ec7_27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Our portal enables collaboration between seniors. Sharing work means everyone is </a:t>
            </a:r>
            <a:r>
              <a:rPr lang="pl"/>
              <a:t>responsible</a:t>
            </a:r>
            <a:r>
              <a:rPr lang="pl"/>
              <a:t> for planning the trip. For example one person books </a:t>
            </a:r>
            <a:r>
              <a:rPr lang="pl"/>
              <a:t>theatre</a:t>
            </a:r>
            <a:r>
              <a:rPr lang="pl"/>
              <a:t> tickets, another chooses places to eat, etc. Being engaged in the planning process makes everyone feel important.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418f59ec7_27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418f59ec7_27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An example of how it could be done in padlet.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418f59ec7_27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418f59ec7_27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</a:t>
            </a:r>
            <a:r>
              <a:rPr lang="pl"/>
              <a:t>ur product may ultimately be funded by affiliated links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50000" t="21297"/>
          <a:stretch/>
        </p:blipFill>
        <p:spPr>
          <a:xfrm>
            <a:off x="152400" y="1171073"/>
            <a:ext cx="4419601" cy="37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686800" y="1297300"/>
            <a:ext cx="42249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Anna - Poland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Ania - Poland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Ewa - Poland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Aleksander - Poland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Andreas - Germany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Karolina - Sweden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98050" y="313675"/>
            <a:ext cx="7347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 Club for Elderly - TRACE</a:t>
            </a:r>
            <a:endParaRPr sz="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>
            <a:off x="0" y="869525"/>
            <a:ext cx="4436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500" u="sng"/>
              <a:t>snapshots</a:t>
            </a:r>
            <a:endParaRPr b="1" sz="2500" u="sng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255100" y="2497475"/>
            <a:ext cx="7951800" cy="22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l" sz="2800"/>
              <a:t>Organized every 2 months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l" sz="2800"/>
              <a:t>Takes place on ZOOM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l" sz="2800"/>
              <a:t>Speakers talk about their travels</a:t>
            </a:r>
            <a:endParaRPr sz="2800"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25" y="223644"/>
            <a:ext cx="4998800" cy="17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4">
            <a:alphaModFix/>
          </a:blip>
          <a:srcRect b="0" l="0" r="30400" t="0"/>
          <a:stretch/>
        </p:blipFill>
        <p:spPr>
          <a:xfrm>
            <a:off x="5165700" y="68000"/>
            <a:ext cx="3978302" cy="308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6000"/>
              <a:t>Why?</a:t>
            </a:r>
            <a:endParaRPr b="1" sz="6000"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4658500" y="70522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Anna (68) said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l" sz="2000"/>
              <a:t>„50 years ago when I was young </a:t>
            </a:r>
            <a:br>
              <a:rPr i="1" lang="pl" sz="2000"/>
            </a:br>
            <a:r>
              <a:rPr i="1" lang="pl" sz="2000"/>
              <a:t>I used to travel a lot usually with my friends.  I would like to continue travelling with whom I like and how  I like.”</a:t>
            </a:r>
            <a:endParaRPr i="1"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00" y="1799100"/>
            <a:ext cx="4423600" cy="2951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437475" y="387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6000"/>
              <a:t>How?</a:t>
            </a:r>
            <a:endParaRPr b="1" sz="6000"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437475" y="1669600"/>
            <a:ext cx="3821100" cy="28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3000"/>
              <a:t>website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3000"/>
              <a:t>free tools and apps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3000"/>
              <a:t>social software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3000"/>
              <a:t>Zoom</a:t>
            </a:r>
            <a:endParaRPr sz="30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025" y="736825"/>
            <a:ext cx="382097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6000"/>
              <a:t>What?</a:t>
            </a:r>
            <a:endParaRPr b="1" sz="6000"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5451900" y="1538900"/>
            <a:ext cx="3380400" cy="37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800"/>
              <a:t>Seniors want to be responsible for their choices regarding destination, means of transport, places to stay, sites to visit.</a:t>
            </a:r>
            <a:endParaRPr sz="2800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91000"/>
            <a:ext cx="5028502" cy="37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-40375" y="-72300"/>
            <a:ext cx="9224750" cy="644784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600"/>
              <a:t>TRACE</a:t>
            </a:r>
            <a:endParaRPr sz="4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/>
          </a:p>
        </p:txBody>
      </p:sp>
      <p:sp>
        <p:nvSpPr>
          <p:cNvPr id="84" name="Google Shape;84;p17"/>
          <p:cNvSpPr/>
          <p:nvPr/>
        </p:nvSpPr>
        <p:spPr>
          <a:xfrm>
            <a:off x="2364725" y="2778425"/>
            <a:ext cx="1428000" cy="13470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/>
              <a:t>How to start</a:t>
            </a:r>
            <a:endParaRPr sz="3200"/>
          </a:p>
        </p:txBody>
      </p:sp>
      <p:sp>
        <p:nvSpPr>
          <p:cNvPr id="85" name="Google Shape;85;p17"/>
          <p:cNvSpPr/>
          <p:nvPr/>
        </p:nvSpPr>
        <p:spPr>
          <a:xfrm>
            <a:off x="6305175" y="3559266"/>
            <a:ext cx="1428000" cy="1469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/>
              <a:t>Hit the road</a:t>
            </a:r>
            <a:endParaRPr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0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to start</a:t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pl"/>
              <a:t>The more the merrier - how to find your travel companions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pl"/>
              <a:t>How to book a plane ticket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pl"/>
              <a:t>Getting around the city - how to buy bus/metro tickets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pl"/>
              <a:t>Accommodation - how, where and how much is it going to cost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pl"/>
              <a:t>Sightseeing plan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pl"/>
              <a:t>Organizing your spare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pl"/>
              <a:t>High culture - how to buy a ticket to the theatre, check the museum’s opening hours etc.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pl"/>
              <a:t>Where to eat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pl"/>
              <a:t>Few words about insurance policies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600"/>
              <a:t>Hit the road </a:t>
            </a:r>
            <a:endParaRPr b="1" sz="3600"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975" y="1017725"/>
            <a:ext cx="5163370" cy="3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6825" y="1631375"/>
            <a:ext cx="522775" cy="5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8300" y="1517550"/>
            <a:ext cx="522775" cy="5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1075" y="1122350"/>
            <a:ext cx="522775" cy="50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7375" y="2442025"/>
            <a:ext cx="522775" cy="50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5400" y="1933000"/>
            <a:ext cx="522775" cy="50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5400" y="3431675"/>
            <a:ext cx="522775" cy="50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6825" y="2951050"/>
            <a:ext cx="522775" cy="509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311700" y="594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Links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5097" y="968584"/>
            <a:ext cx="2391075" cy="15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5113" y="257175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138" y="1718463"/>
            <a:ext cx="239077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6549" y="2440749"/>
            <a:ext cx="1978850" cy="197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4874650" y="1167375"/>
            <a:ext cx="38841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1"/>
          <p:cNvSpPr txBox="1"/>
          <p:nvPr/>
        </p:nvSpPr>
        <p:spPr>
          <a:xfrm>
            <a:off x="1846575" y="325450"/>
            <a:ext cx="3120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2650" y="636913"/>
            <a:ext cx="1612000" cy="1612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