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9" r:id="rId5"/>
    <p:sldId id="257" r:id="rId6"/>
    <p:sldId id="261" r:id="rId7"/>
    <p:sldId id="264" r:id="rId8"/>
    <p:sldId id="265" r:id="rId9"/>
    <p:sldId id="266" r:id="rId10"/>
    <p:sldId id="267" r:id="rId11"/>
    <p:sldId id="270" r:id="rId12"/>
    <p:sldId id="268" r:id="rId13"/>
    <p:sldId id="272" r:id="rId14"/>
    <p:sldId id="262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4EC795-E8C1-49AD-A03D-968EFD4B1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EC9CD4-6D87-4DD2-82A6-7F24D223B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0D4CC7-3F7E-4495-9A06-9D182AFB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619601-0642-4FB5-A83C-164EFCB1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E7356F-4D2C-4055-83DC-0281A450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72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FC23D5-EE08-4B66-859B-D763BDEE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23B3CA-70DA-46B8-8DDD-DB701AE86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5F806E-8AED-4BBB-986F-01248B5FA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89FFE9-BCFE-4695-AE01-E16BDE84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D106D4-039F-4600-8D0A-BF2BF44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08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CB450FE-1D49-40F0-B825-5F18EA3FB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30B793-3C9F-4E52-88AB-8C8D847C5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F05B86-3A57-45F5-855C-E97966F7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16FD25-65DF-4196-BE3C-20063014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9F6AED-C832-4B91-9FC5-479425A2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9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B6C96-E7F6-4101-9B89-91049034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D9EDE5-1D69-421D-91A4-A173807DA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114CE9-8713-427D-8042-2BC73667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66A8D2-BE80-4C2D-83E0-F50AF811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9597F5-7321-4B9E-89C1-C14D8B59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0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A5D5E4-8065-403D-8A99-C1FF88DB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7DF8B7-7E68-4EE6-984D-50F523064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019C7E-832E-4B09-995F-F7D9C8EF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75CE70-029C-40BA-ADB6-EF3F005F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29E056-7957-4AE9-A216-07188F7A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62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F95553-4C42-4772-A133-A6BA9B20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0E3ED1-FEA4-4E22-BEA6-B3B5FDEA3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CFA629-DACD-43B6-8D96-49BE925DE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044415-3668-4E31-91D9-F3BFD2B1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1A5400-B3CD-48D6-B6C8-5369C806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4EE068-68B8-46AE-9EB7-7A03BEE4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33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867041-74CF-4546-AAE0-12B39EA1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3FDA55-5CD4-4B98-BFA0-D704B4610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60100C-EAA6-4742-B011-BC6B7B65D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0A60D7F-192B-4038-AE8D-A0C3B175D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03FF13C-53B5-477F-97FC-43CE2016C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9A723FB-0EDE-4460-B235-EF4A9644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4F8B0D9-7FF3-44BF-8CC4-B0526A8F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AD2F524-3108-4C20-BE14-00F0596B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0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FF150C-BB87-4AFC-A70F-9738A080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89F31AB-FC56-4208-96F2-2C9C2D1A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D159844-98EE-4BC8-AADC-A36D47FC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CD96033-95E9-4986-ABAC-01BB9A3B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50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D75F42-5854-4509-B211-A03630DF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F23C1E1-83FA-42AE-8BEC-AB20EA6B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0895E-B0F8-494D-AD14-B310030E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0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C33111-F033-41B9-90F3-9993BDD0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43FC68-627B-4362-9132-C813E2B22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653A17-5C41-4584-A744-EF35CB92B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59C390-4947-4D15-978A-C633E9F7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26F937-BCD7-4369-B1BF-0D3D3C38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B0A238-E1F2-4442-9DED-AFB8AEFA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68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C2DB07-769A-46F9-ACB7-E11B4676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31126A9-1864-439C-9E5A-24748C11A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401B6A-5E3A-4830-B1E3-3221E2C8A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A28D84-8E39-487A-85C5-DCC1F2D3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40FA8C0-9A38-42EF-9004-2ECBF85B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D5317C-F0F4-4D93-B4FD-1694C4A6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0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C090E51-1957-4E9F-A328-08960156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0C510B-B1C6-48F1-A567-AFFA50E75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1F1D37-F214-4466-9D85-380FF28AF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C6AB-A3A7-4D9E-AD29-453F1D9B8E12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3BD268-F825-460D-938D-06E27E7E0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91AB9C-3032-4BC4-A4F9-C43A6E4EF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8699-FA08-49EF-9031-D9DB05EE1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7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8CC7C56-BBCF-43EB-84F1-FA148AF7EF79}"/>
              </a:ext>
            </a:extLst>
          </p:cNvPr>
          <p:cNvSpPr txBox="1">
            <a:spLocks/>
          </p:cNvSpPr>
          <p:nvPr/>
        </p:nvSpPr>
        <p:spPr>
          <a:xfrm>
            <a:off x="2" y="3006725"/>
            <a:ext cx="12191998" cy="187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600" b="1" dirty="0"/>
              <a:t>Nasz pandemiczny pamiętnik 2020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F7435978-200A-4EE3-B67A-B50424C9FF78}"/>
              </a:ext>
            </a:extLst>
          </p:cNvPr>
          <p:cNvSpPr txBox="1">
            <a:spLocks/>
          </p:cNvSpPr>
          <p:nvPr/>
        </p:nvSpPr>
        <p:spPr>
          <a:xfrm>
            <a:off x="819150" y="5000943"/>
            <a:ext cx="107918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  <a:p>
            <a:r>
              <a:rPr lang="pl-PL" sz="3600" b="1" i="1" dirty="0"/>
              <a:t>ATW WETI PG </a:t>
            </a:r>
          </a:p>
          <a:p>
            <a:r>
              <a:rPr lang="pl-PL" sz="3600" b="1" i="1" dirty="0"/>
              <a:t>Gdańsk, 7.12.2020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0A307B-B8DF-427F-BECE-B06448306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5785551" cy="218152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A3D269-043B-4520-BF1D-783A35887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33" y="-2380"/>
            <a:ext cx="6463766" cy="21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8CEC41-0A6F-444E-A120-3E8FB4AC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21.05.2020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F1253B3-931E-4AC4-B9D2-B07A7E10E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3" y="1312160"/>
            <a:ext cx="10142533" cy="5375808"/>
          </a:xfrm>
        </p:spPr>
      </p:pic>
    </p:spTree>
    <p:extLst>
      <p:ext uri="{BB962C8B-B14F-4D97-AF65-F5344CB8AC3E}">
        <p14:creationId xmlns:p14="http://schemas.microsoft.com/office/powerpoint/2010/main" val="29161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2F5164-D525-4EFE-A184-3EA3B61C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Warsztaty SPIDW online – 26.05.2020</a:t>
            </a:r>
          </a:p>
        </p:txBody>
      </p:sp>
      <p:sp>
        <p:nvSpPr>
          <p:cNvPr id="6" name="Tytuł 11">
            <a:extLst>
              <a:ext uri="{FF2B5EF4-FFF2-40B4-BE49-F238E27FC236}">
                <a16:creationId xmlns:a16="http://schemas.microsoft.com/office/drawing/2014/main" id="{C1C9EA84-DF40-4683-89A1-2083F6FB7D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b="1" dirty="0"/>
          </a:p>
        </p:txBody>
      </p:sp>
      <p:pic>
        <p:nvPicPr>
          <p:cNvPr id="7" name="Symbol zastępczy zawartości 14">
            <a:extLst>
              <a:ext uri="{FF2B5EF4-FFF2-40B4-BE49-F238E27FC236}">
                <a16:creationId xmlns:a16="http://schemas.microsoft.com/office/drawing/2014/main" id="{D5A383F5-3516-40F7-A1B9-451C0BD1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9" y="2171683"/>
            <a:ext cx="10959446" cy="35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ABB47-9DF3-420E-A3F2-66BDA576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1.10.2020 </a:t>
            </a:r>
            <a:r>
              <a:rPr lang="pl-PL" b="1" dirty="0" err="1"/>
              <a:t>Inaguracja</a:t>
            </a:r>
            <a:r>
              <a:rPr lang="pl-PL" b="1" dirty="0"/>
              <a:t> w Jelitkowie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F352C3E-1C56-4F9F-B8A0-F176B158B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422400"/>
            <a:ext cx="6972300" cy="5229225"/>
          </a:xfrm>
        </p:spPr>
      </p:pic>
    </p:spTree>
    <p:extLst>
      <p:ext uri="{BB962C8B-B14F-4D97-AF65-F5344CB8AC3E}">
        <p14:creationId xmlns:p14="http://schemas.microsoft.com/office/powerpoint/2010/main" val="118196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CA1FD-0409-4FF0-83A6-1E399FEC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+mn-lt"/>
              </a:rPr>
              <a:t>Semestr zimowy 2020/2021 –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UTW dla społeczności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0FC1FB8-4C20-4234-B3D8-BAB927C74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33639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E29D4-D2D1-4032-82ED-424D96AF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/>
              <a:t>Dodaj swój tytuł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F8CC56-E287-4A80-981D-1BCE1264B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825625"/>
            <a:ext cx="10429876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br>
              <a:rPr lang="pl-PL" b="1" dirty="0"/>
            </a:b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Wstaw</a:t>
            </a:r>
          </a:p>
          <a:p>
            <a:pPr marL="0" indent="0" algn="ctr">
              <a:buNone/>
            </a:pPr>
            <a:r>
              <a:rPr lang="pl-PL" b="1" dirty="0"/>
              <a:t>tabelę/wykres/grafikę </a:t>
            </a:r>
            <a:r>
              <a:rPr lang="pl-PL" b="1" dirty="0" err="1"/>
              <a:t>SmartArt</a:t>
            </a:r>
            <a:r>
              <a:rPr lang="pl-PL" b="1" dirty="0"/>
              <a:t>/Model 3D/Obrazy/</a:t>
            </a:r>
          </a:p>
          <a:p>
            <a:pPr marL="0" indent="0" algn="ctr">
              <a:buNone/>
            </a:pPr>
            <a:r>
              <a:rPr lang="pl-PL" b="1" dirty="0"/>
              <a:t>Obrazy online/wideo/ikonę</a:t>
            </a:r>
            <a:endParaRPr lang="pl-PL" baseline="-25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255E44-98CA-404D-929B-50BDFFA24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73" y="2061897"/>
            <a:ext cx="5967702" cy="27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17964A-9922-4460-86A0-0FD2A218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Infolinia NFZ 800 190 590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81A5E1F-0F01-49B6-BCBD-D72A072E2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418970"/>
            <a:ext cx="8972550" cy="5267381"/>
          </a:xfrm>
        </p:spPr>
      </p:pic>
    </p:spTree>
    <p:extLst>
      <p:ext uri="{BB962C8B-B14F-4D97-AF65-F5344CB8AC3E}">
        <p14:creationId xmlns:p14="http://schemas.microsoft.com/office/powerpoint/2010/main" val="362530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0A1308-C809-4B2D-A6BD-1627E3A1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2.04.2020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7ACE191-8F2E-46D6-B4B0-8C025E9C6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641362"/>
            <a:ext cx="8829675" cy="4625068"/>
          </a:xfrm>
        </p:spPr>
      </p:pic>
    </p:spTree>
    <p:extLst>
      <p:ext uri="{BB962C8B-B14F-4D97-AF65-F5344CB8AC3E}">
        <p14:creationId xmlns:p14="http://schemas.microsoft.com/office/powerpoint/2010/main" val="231791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3F4C1F-9711-4945-BE54-B521B667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9.04.2020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327AC6A-3E2D-4D0F-ACE9-3E28E697A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28771"/>
            <a:ext cx="8601075" cy="4917815"/>
          </a:xfrm>
        </p:spPr>
      </p:pic>
    </p:spTree>
    <p:extLst>
      <p:ext uri="{BB962C8B-B14F-4D97-AF65-F5344CB8AC3E}">
        <p14:creationId xmlns:p14="http://schemas.microsoft.com/office/powerpoint/2010/main" val="283502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ADCC2-6F0B-4194-9EBE-202A984B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16.04.2020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CEEB4C8-9855-4956-A2D4-EBABD4978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54974"/>
            <a:ext cx="8124824" cy="5372960"/>
          </a:xfrm>
        </p:spPr>
      </p:pic>
    </p:spTree>
    <p:extLst>
      <p:ext uri="{BB962C8B-B14F-4D97-AF65-F5344CB8AC3E}">
        <p14:creationId xmlns:p14="http://schemas.microsoft.com/office/powerpoint/2010/main" val="3971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514AB8-08D4-4411-B64C-9CB0DDF4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23.04.2020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6296F1E7-F01D-486E-8EBB-8004FE4C6D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C2E6AAAC-7F79-412E-8CC4-06ADD4D23D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4528"/>
            <a:ext cx="5181600" cy="2914650"/>
          </a:xfr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7865CF4-21B3-4433-A46A-D99275E62469}"/>
              </a:ext>
            </a:extLst>
          </p:cNvPr>
          <p:cNvSpPr txBox="1"/>
          <p:nvPr/>
        </p:nvSpPr>
        <p:spPr>
          <a:xfrm>
            <a:off x="4086226" y="3765253"/>
            <a:ext cx="95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sz="4400" b="1" dirty="0">
                <a:solidFill>
                  <a:srgbClr val="FF0000"/>
                </a:solidFill>
              </a:rPr>
              <a:t>?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9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3E89A-A478-4A5A-8B81-E3F80109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30.04.2020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3A33171-2A02-4C9A-9F06-0838B842C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00" y="1825625"/>
            <a:ext cx="7687799" cy="4351338"/>
          </a:xfrm>
        </p:spPr>
      </p:pic>
    </p:spTree>
    <p:extLst>
      <p:ext uri="{BB962C8B-B14F-4D97-AF65-F5344CB8AC3E}">
        <p14:creationId xmlns:p14="http://schemas.microsoft.com/office/powerpoint/2010/main" val="29034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142D1-6746-4206-934B-8FCB0D75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9350"/>
          </a:xfrm>
        </p:spPr>
        <p:txBody>
          <a:bodyPr/>
          <a:lstStyle/>
          <a:p>
            <a:pPr algn="ctr"/>
            <a:r>
              <a:rPr lang="pl-PL" b="1" dirty="0"/>
              <a:t>7.05.2020</a:t>
            </a: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E6CC367-EF72-4DA0-A248-64835C296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93" y="1285875"/>
            <a:ext cx="9404214" cy="5283565"/>
          </a:xfrm>
        </p:spPr>
      </p:pic>
    </p:spTree>
    <p:extLst>
      <p:ext uri="{BB962C8B-B14F-4D97-AF65-F5344CB8AC3E}">
        <p14:creationId xmlns:p14="http://schemas.microsoft.com/office/powerpoint/2010/main" val="22572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D09829-6EEE-462B-A7E7-249E61B6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14.05.2020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48CB902-594F-4DB3-8DA6-F311E3A1D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480948"/>
            <a:ext cx="9715499" cy="5149469"/>
          </a:xfrm>
        </p:spPr>
      </p:pic>
    </p:spTree>
    <p:extLst>
      <p:ext uri="{BB962C8B-B14F-4D97-AF65-F5344CB8AC3E}">
        <p14:creationId xmlns:p14="http://schemas.microsoft.com/office/powerpoint/2010/main" val="2518109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65</Words>
  <Application>Microsoft Office PowerPoint</Application>
  <PresentationFormat>Panoramiczny</PresentationFormat>
  <Paragraphs>26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Prezentacja programu PowerPoint</vt:lpstr>
      <vt:lpstr>Infolinia NFZ 800 190 590</vt:lpstr>
      <vt:lpstr>2.04.2020</vt:lpstr>
      <vt:lpstr>9.04.2020</vt:lpstr>
      <vt:lpstr>16.04.2020</vt:lpstr>
      <vt:lpstr>23.04.2020</vt:lpstr>
      <vt:lpstr>30.04.2020</vt:lpstr>
      <vt:lpstr>7.05.2020</vt:lpstr>
      <vt:lpstr>14.05.2020</vt:lpstr>
      <vt:lpstr>21.05.2020</vt:lpstr>
      <vt:lpstr>Warsztaty SPIDW online – 26.05.2020</vt:lpstr>
      <vt:lpstr>1.10.2020 Inaguracja w Jelitkowie</vt:lpstr>
      <vt:lpstr>Semestr zimowy 2020/2021 – UTW dla społeczności</vt:lpstr>
      <vt:lpstr>Dodaj swój tytuł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Grabowska</dc:creator>
  <cp:lastModifiedBy>Anna</cp:lastModifiedBy>
  <cp:revision>30</cp:revision>
  <dcterms:created xsi:type="dcterms:W3CDTF">2020-04-16T15:11:28Z</dcterms:created>
  <dcterms:modified xsi:type="dcterms:W3CDTF">2020-12-07T17:05:30Z</dcterms:modified>
</cp:coreProperties>
</file>