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60" r:id="rId6"/>
    <p:sldId id="262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F1BBD-B067-42E0-A68E-1DB37CD180BC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86138-A792-4AEC-A9B0-F4F8374EB4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2306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35075-908A-4F98-AC88-DB2C3DC93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24143F-9143-45AE-8C2F-9E683AD3FF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C7E9-E5DF-4585-8C62-E187D5008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E51B-450B-4336-B062-A984AB246105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2E249-2D24-493F-A8BF-F56CEAA2B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B1263-8734-4D76-93AF-6941D7B56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2C35-F8FC-48AA-A28C-46BB5DA49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634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AA4CF-26EF-4999-B8BC-C17A3460A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A00EB1-3F59-44FC-B540-539B6F05A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63339-89A8-4E3F-B796-121F3A40B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E51B-450B-4336-B062-A984AB246105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D397A-E92D-481E-87BD-2C76F88A2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2F7F0-9561-46EF-BD75-CACE09043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2C35-F8FC-48AA-A28C-46BB5DA49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558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9183F0-FC9A-4559-9358-481B22E1D0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2BBD25-AD42-4371-BFFF-60177C97DC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E49B9-9359-4AF6-BB5C-36C359F45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E51B-450B-4336-B062-A984AB246105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3C3C1-1E7F-4E21-B364-0E2074A04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43A31-BC8F-464C-832C-43AB1D578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2C35-F8FC-48AA-A28C-46BB5DA49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9848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1C934-4E6A-4DB4-BD72-DC40C5852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86D84-7994-40AC-A068-23051E2F4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AE260-AA6D-4931-9814-DB1DB0D08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E51B-450B-4336-B062-A984AB246105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6D953-D230-4A7F-B398-3479073B0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061B1-D568-43DB-A5ED-DBA9D0ECD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2C35-F8FC-48AA-A28C-46BB5DA49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637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237E0-FCC9-41A6-A12B-E9B262C4B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81D87-9E11-4D37-9CD1-EC4F02758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E86A75-FE3A-48E7-888F-BC4F14A23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E51B-450B-4336-B062-A984AB246105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64E2D-72C9-4CD8-B7A4-780673B9B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BBF76-2960-4D70-871C-C3DD73A7E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2C35-F8FC-48AA-A28C-46BB5DA49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928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11AC9-130A-4241-BB60-55A40D5BE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6412B-44C1-4102-9F70-E2FEF5FB40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7CD197-95B5-45D5-8DC3-DCBDEAC32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806C3-73F8-4898-AE69-CE694288A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E51B-450B-4336-B062-A984AB246105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6D42EC-D099-499D-9601-712525762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52B886-E414-4C99-97F5-AB4342B64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2C35-F8FC-48AA-A28C-46BB5DA49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262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AF529-4E0A-429B-B646-4BD9DB2D6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FB6F2-3007-45C3-908B-88AC67E18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AE1643-DA8B-486D-9BDC-450BE92B7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013F42-B5C9-4D48-BF8D-F48BE72EA3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6CE468-BFBA-4058-94F5-C42AFCC07D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277707-89A9-4668-A484-B0E5667D4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E51B-450B-4336-B062-A984AB246105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2D1A9D-9851-44A4-8D79-EF0F0DC29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55E743-B399-4953-8D3F-22A943426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2C35-F8FC-48AA-A28C-46BB5DA49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227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3B835-C2C1-482A-8E79-71B263A5A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D32A52-3F46-43F2-A95E-9112753EE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E51B-450B-4336-B062-A984AB246105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1CEFC1-7895-4DDE-8127-B3127731D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E5A0B-9121-4F90-BA26-14E4EF8CE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2C35-F8FC-48AA-A28C-46BB5DA49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335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E99D8D-71BB-493A-93F2-C525DA3B2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E51B-450B-4336-B062-A984AB246105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32E975-4EA1-4632-84B8-60BB48F44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17CE42-C02E-4BB4-B181-4C3712381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2C35-F8FC-48AA-A28C-46BB5DA49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8257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9EFCD-A1D8-42DB-8FB0-7A6F05E8C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B0960-7DEC-4263-800E-D72426B3A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FFC3AB-13F8-47C6-BC35-AF7A74866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FEBDC-3F23-4A1D-AD2B-D093B60A1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E51B-450B-4336-B062-A984AB246105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4D2E37-6822-417F-B5AE-8FC33C732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49FE6-61FA-43C7-9216-FE9536C79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2C35-F8FC-48AA-A28C-46BB5DA49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638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56AB5-E4A9-4A0D-931B-FB863FA01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EC74C3-0F57-4651-8983-296EAFC2A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893664-DBA1-491E-ABEB-33E6B71E5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07EF1F-C655-4AA7-B12F-744A2E27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E51B-450B-4336-B062-A984AB246105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7A4EF4-B6EC-4417-9985-8BB30A40D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1F99B-B096-4AE2-A695-D233A79DD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2C35-F8FC-48AA-A28C-46BB5DA49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861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8C9AC7-959A-483E-9FF4-9B675367B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D8CAAC-C0A4-4F34-9D30-C4AB3B8D6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5E13D-BA22-4E40-9E8B-B5CFBEA8F5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E51B-450B-4336-B062-A984AB246105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0C392-BBA9-4308-838C-C70EC9C21F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63AA4-480B-4CB1-A6E2-4C33DDC1A2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A2C35-F8FC-48AA-A28C-46BB5DA49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665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youtu.be/2IBZ_I1V-q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rchiwa.org/sites/default/files/files/digital_storytelling_instruktaz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aukawpolsce.pl/aktualnosci/news,85378,50-lat-temu-wybuchly-strajki-na-wybrzezu-poczatek-grudnia-70.html" TargetMode="External"/><Relationship Id="rId7" Type="http://schemas.openxmlformats.org/officeDocument/2006/relationships/hyperlink" Target="https://archiwa.org/sites/default/files/files/digital_storytelling_instruktaz.pdf" TargetMode="External"/><Relationship Id="rId2" Type="http://schemas.openxmlformats.org/officeDocument/2006/relationships/hyperlink" Target="https://www.gdansk.pl/wiadomosci/50-rocznica-strajku-w-stoczni-gdanskiej-15-grudnia-1970-komitet-plonie-komunisci-strzelaja-do-gdanszczan,a,18564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maps/place/I+Liceum+Og%C3%B3lnokszta%C5%82c%C4%85ce+im.+M.+Kopernika/" TargetMode="External"/><Relationship Id="rId5" Type="http://schemas.openxmlformats.org/officeDocument/2006/relationships/hyperlink" Target="https://pl.wikipedia.org/wiki/Plik:Gda%C5%84sk_Szko%C5%82a_Liceum.JPG" TargetMode="External"/><Relationship Id="rId4" Type="http://schemas.openxmlformats.org/officeDocument/2006/relationships/hyperlink" Target="https://youtu.be/2IBZ_I1V-q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79B3A-EEAB-4C2D-81CB-DCFCC85B95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solidFill>
                  <a:schemeClr val="bg1"/>
                </a:solidFill>
                <a:latin typeface="Arial Black" panose="020B0A04020102020204" pitchFamily="34" charset="0"/>
              </a:rPr>
              <a:t>Grudzień 1970</a:t>
            </a:r>
            <a:br>
              <a:rPr lang="pl-PL" b="1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pl-PL" b="1" dirty="0">
                <a:solidFill>
                  <a:schemeClr val="bg1"/>
                </a:solidFill>
                <a:latin typeface="Arial Black" panose="020B0A04020102020204" pitchFamily="34" charset="0"/>
              </a:rPr>
              <a:t>powrót do przeszłości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57ADE5-94C2-4CCB-8E6C-B76AD84E01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pl-PL">
                <a:solidFill>
                  <a:schemeClr val="bg1"/>
                </a:solidFill>
                <a:latin typeface="Arial Black" panose="020B0A04020102020204" pitchFamily="34" charset="0"/>
              </a:rPr>
              <a:t>Dr inż. Anna </a:t>
            </a:r>
            <a:r>
              <a:rPr lang="pl-PL" dirty="0">
                <a:solidFill>
                  <a:schemeClr val="bg1"/>
                </a:solidFill>
                <a:latin typeface="Arial Black" panose="020B0A04020102020204" pitchFamily="34" charset="0"/>
              </a:rPr>
              <a:t>Grabowska</a:t>
            </a:r>
          </a:p>
          <a:p>
            <a:r>
              <a:rPr lang="pl-PL" dirty="0">
                <a:solidFill>
                  <a:schemeClr val="bg1"/>
                </a:solidFill>
                <a:latin typeface="Arial Black" panose="020B0A04020102020204" pitchFamily="34" charset="0"/>
              </a:rPr>
              <a:t>ATW WETI PG, Gdańsk, grudzień 2021</a:t>
            </a:r>
          </a:p>
        </p:txBody>
      </p:sp>
    </p:spTree>
    <p:extLst>
      <p:ext uri="{BB962C8B-B14F-4D97-AF65-F5344CB8AC3E}">
        <p14:creationId xmlns:p14="http://schemas.microsoft.com/office/powerpoint/2010/main" val="72563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0133CE-BCD0-4C6C-B844-A6D494375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49"/>
          </a:xfrm>
        </p:spPr>
        <p:txBody>
          <a:bodyPr/>
          <a:lstStyle/>
          <a:p>
            <a:r>
              <a:rPr lang="pl-PL" sz="1800" b="1" i="1" u="sng" dirty="0">
                <a:solidFill>
                  <a:schemeClr val="bg1"/>
                </a:solidFill>
              </a:rPr>
              <a:t>https://naukawpolsce.pl/aktualnosci/news,85378,50-lat-temu-wybuchly-strajki-na-wybrzezu-poczatek-grudnia-70.html</a:t>
            </a:r>
          </a:p>
          <a:p>
            <a:endParaRPr lang="pl-PL" sz="1800" b="1" i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249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F69AC-4A62-42F0-B706-E155C591E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  <a:latin typeface="Arial Black" panose="020B0A04020102020204" pitchFamily="34" charset="0"/>
              </a:rPr>
              <a:t>Archiwum ECS</a:t>
            </a:r>
          </a:p>
        </p:txBody>
      </p:sp>
      <p:pic>
        <p:nvPicPr>
          <p:cNvPr id="17" name="Content Placeholder 16">
            <a:hlinkClick r:id="rId2"/>
            <a:extLst>
              <a:ext uri="{FF2B5EF4-FFF2-40B4-BE49-F238E27FC236}">
                <a16:creationId xmlns:a16="http://schemas.microsoft.com/office/drawing/2014/main" id="{820D52EB-D74F-4BAA-B537-F737BCB75D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292" y="1869440"/>
            <a:ext cx="8683308" cy="4341654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2079D1-9D67-406E-980A-113BC83E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z="1800" b="1" i="1" u="sng" dirty="0">
                <a:solidFill>
                  <a:schemeClr val="bg1"/>
                </a:solidFill>
              </a:rPr>
              <a:t>https://youtu.be/2IBZ_I1V-qs</a:t>
            </a:r>
          </a:p>
        </p:txBody>
      </p:sp>
    </p:spTree>
    <p:extLst>
      <p:ext uri="{BB962C8B-B14F-4D97-AF65-F5344CB8AC3E}">
        <p14:creationId xmlns:p14="http://schemas.microsoft.com/office/powerpoint/2010/main" val="3691038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A7B04-8080-4447-8996-14E3C0566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  <a:latin typeface="Arial Black" panose="020B0A04020102020204" pitchFamily="34" charset="0"/>
              </a:rPr>
              <a:t>14 grudnia 1970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6687AD-805D-4459-8468-67CF729424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LO - olimpiada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DA3FA5D-FCCD-4961-AF0E-4567BFD9210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81" y="2632869"/>
            <a:ext cx="4572000" cy="3429000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1789B86-358E-4959-8765-8C61DA3303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220 m od bramy</a:t>
            </a:r>
            <a:endParaRPr lang="pl-PL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253DAEC5-3793-497A-BBC5-EC6AA619397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693118"/>
            <a:ext cx="5183188" cy="3308502"/>
          </a:xfrm>
        </p:spPr>
      </p:pic>
    </p:spTree>
    <p:extLst>
      <p:ext uri="{BB962C8B-B14F-4D97-AF65-F5344CB8AC3E}">
        <p14:creationId xmlns:p14="http://schemas.microsoft.com/office/powerpoint/2010/main" val="2415622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0180D-C6FA-46B0-8829-2DFAE6BDB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pl-PL" b="1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b="1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tworzyć cyfrowe opowieści                  z wykorzystaniem archiwaliów? </a:t>
            </a:r>
            <a:b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46152-750A-46E6-AC9E-715CD3CD0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pl-P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Cyfrowa opowieść oparta na materiałach archiwalnych powinna opierać się na spójnym wyborze elementów, które ilustrują temat przewodni oraz narracji łączącej wybrane obiekty. </a:t>
            </a:r>
          </a:p>
          <a:p>
            <a:r>
              <a:rPr lang="pl-P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każda opowieść powinna posiadać wstęp, rozwinięcie, zakończenie, akcenty. </a:t>
            </a:r>
          </a:p>
          <a:p>
            <a:r>
              <a:rPr lang="pl-P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Sposób przedstawienia cyfrowej historii powinien być odpowiednio dobrany do tematu, wybranych materiałów archiwalnych i ich rodzaju. </a:t>
            </a:r>
          </a:p>
          <a:p>
            <a:r>
              <a:rPr lang="pl-P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Oprawa graficzna i tło muzyczne powinny podkreślać charakter całości. </a:t>
            </a: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l-PL" sz="2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https://archiwa.org/sites/default/files/files/digital_storytelling_instruktaz.pdf</a:t>
            </a:r>
            <a:endParaRPr lang="pl-PL" sz="20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967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DD54D-65CC-48D9-8353-355EF7E5C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  <a:latin typeface="Arial Black" panose="020B0A04020102020204" pitchFamily="34" charset="0"/>
              </a:rPr>
              <a:t>Referencje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B5B5BA-ABC2-463F-BAB6-2DA02A829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 fontScale="25000" lnSpcReduction="20000"/>
          </a:bodyPr>
          <a:lstStyle/>
          <a:p>
            <a:pPr marL="360000" indent="-36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l-PL" sz="9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https://www.gdansk.pl/wiadomosci/50-rocznica-strajku-w-stoczni-gdanskiej-15-grudnia-1970-komitet-plonie-komunisci-strzelaja-do-gdanszczan,a,185645</a:t>
            </a:r>
            <a:endParaRPr lang="pl-PL" sz="9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l-PL" sz="9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https://naukawpolsce.pl/aktualnosci/news,85378,50-lat-temu-wybuchly-strajki-na-wybrzezu-poczatek-grudnia-70.html</a:t>
            </a:r>
            <a:endParaRPr lang="pl-PL" sz="9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l-PL" sz="9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https://youtu.be/2IBZ_I1V-qs</a:t>
            </a:r>
            <a:endParaRPr lang="pl-PL" sz="9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l-PL" sz="9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https://pl.wikipedia.org/wiki/Plik:Gda%C5%84sk_Szko%C5%82a_Liceum.JPG</a:t>
            </a:r>
            <a:endParaRPr lang="pl-PL" sz="9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l-PL" sz="9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https://www.google.com/maps/place/I+Liceum+Og%C3%B3lnokszta%C5%82c%C4%85ce+im.+M.+Kopernika/</a:t>
            </a:r>
            <a:endParaRPr lang="pl-PL" sz="9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l-PL" sz="9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https://archiwa.org/sites/default/files/files/digital_storytelling_instruktaz.pdf</a:t>
            </a:r>
            <a:endParaRPr lang="pl-PL" sz="9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sz="2800" b="1" i="1" u="sng" dirty="0">
                <a:solidFill>
                  <a:schemeClr val="bg1"/>
                </a:solidFill>
              </a:rPr>
              <a:t>https://naukawpolsce.pl/aktualnosci/news,85378,50-lat-temu-wybuchly-strajki-na-wybrzezu-poczatek-grudnia-70.htm</a:t>
            </a:r>
          </a:p>
        </p:txBody>
      </p:sp>
    </p:spTree>
    <p:extLst>
      <p:ext uri="{BB962C8B-B14F-4D97-AF65-F5344CB8AC3E}">
        <p14:creationId xmlns:p14="http://schemas.microsoft.com/office/powerpoint/2010/main" val="2406002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278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Office Theme</vt:lpstr>
      <vt:lpstr>Grudzień 1970 powrót do przeszłości</vt:lpstr>
      <vt:lpstr>PowerPoint Presentation</vt:lpstr>
      <vt:lpstr>Archiwum ECS</vt:lpstr>
      <vt:lpstr>14 grudnia 1970</vt:lpstr>
      <vt:lpstr> Jak tworzyć cyfrowe opowieści                  z wykorzystaniem archiwaliów?  </vt:lpstr>
      <vt:lpstr>Referencje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Grudzień 1970, 1980- powrót do przeszłości</dc:title>
  <dc:creator>Anna Grabowska</dc:creator>
  <cp:lastModifiedBy>Anna Grabowska</cp:lastModifiedBy>
  <cp:revision>16</cp:revision>
  <dcterms:created xsi:type="dcterms:W3CDTF">2021-11-27T06:09:38Z</dcterms:created>
  <dcterms:modified xsi:type="dcterms:W3CDTF">2021-12-13T07:03:24Z</dcterms:modified>
</cp:coreProperties>
</file>