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8" r:id="rId3"/>
    <p:sldId id="262" r:id="rId4"/>
    <p:sldId id="263" r:id="rId5"/>
    <p:sldId id="264" r:id="rId6"/>
    <p:sldId id="266" r:id="rId7"/>
    <p:sldId id="256" r:id="rId8"/>
    <p:sldId id="258" r:id="rId9"/>
    <p:sldId id="257" r:id="rId10"/>
    <p:sldId id="260" r:id="rId11"/>
    <p:sldId id="267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6DCA6-30CE-4F34-BE70-57402BED5B80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96F3B-F677-4EF2-9539-FC3341DB65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5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5075-908A-4F98-AC88-DB2C3DC9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143F-9143-45AE-8C2F-9E683AD3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C7E9-E5DF-4585-8C62-E187D50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E249-2D24-493F-A8BF-F56CEAA2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1263-8734-4D76-93AF-6941D7B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34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A4CF-26EF-4999-B8BC-C17A3460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00EB1-3F59-44FC-B540-539B6F05A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3339-89A8-4E3F-B796-121F3A40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397A-E92D-481E-87BD-2C76F88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F7F0-9561-46EF-BD75-CACE0904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5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183F0-FC9A-4559-9358-481B22E1D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BBD25-AD42-4371-BFFF-60177C97D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49B9-9359-4AF6-BB5C-36C359F4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3C3C1-1E7F-4E21-B364-0E2074A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3A31-BC8F-464C-832C-43AB1D5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8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934-4E6A-4DB4-BD72-DC40C585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6D84-7994-40AC-A068-23051E2F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E260-AA6D-4931-9814-DB1DB0D0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D953-D230-4A7F-B398-3479073B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61B1-D568-43DB-A5ED-DBA9D0EC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37E0-FCC9-41A6-A12B-E9B262C4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1D87-9E11-4D37-9CD1-EC4F0275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86A75-FE3A-48E7-888F-BC4F14A2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4E2D-72C9-4CD8-B7A4-780673B9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BF76-2960-4D70-871C-C3DD73A7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28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1AC9-130A-4241-BB60-55A40D5B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412B-44C1-4102-9F70-E2FEF5FB4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D197-95B5-45D5-8DC3-DCBDEAC3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806C3-73F8-4898-AE69-CE69428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D42EC-D099-499D-9601-71252576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2B886-E414-4C99-97F5-AB4342B6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6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F529-4E0A-429B-B646-4BD9DB2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B6F2-3007-45C3-908B-88AC67E1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E1643-DA8B-486D-9BDC-450BE92B7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13F42-B5C9-4D48-BF8D-F48BE72EA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CE468-BFBA-4058-94F5-C42AFCC0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7707-89A9-4668-A484-B0E5667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D1A9D-9851-44A4-8D79-EF0F0DC2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5E743-B399-4953-8D3F-22A94342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2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B835-C2C1-482A-8E79-71B263A5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32A52-3F46-43F2-A95E-9112753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EFC1-7895-4DDE-8127-B3127731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E5A0B-9121-4F90-BA26-14E4EF8C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3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99D8D-71BB-493A-93F2-C525DA3B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2E975-4EA1-4632-84B8-60BB48F4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7CE42-C02E-4BB4-B181-4C37123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EFCD-A1D8-42DB-8FB0-7A6F05E8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0960-7DEC-4263-800E-D72426B3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FC3AB-13F8-47C6-BC35-AF7A7486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FEBDC-3F23-4A1D-AD2B-D093B60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2E37-6822-417F-B5AE-8FC33C73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49FE6-61FA-43C7-9216-FE9536C7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6AB5-E4A9-4A0D-931B-FB863FA0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C74C3-0F57-4651-8983-296EAFC2A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93664-DBA1-491E-ABEB-33E6B71E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EF1F-C655-4AA7-B12F-744A2E27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4EF4-B6EC-4417-9985-8BB30A40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1F99B-B096-4AE2-A695-D233A79D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6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C9AC7-959A-483E-9FF4-9B675367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CAAC-C0A4-4F34-9D30-C4AB3B8D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E13D-BA22-4E40-9E8B-B5CFBEA8F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E51B-450B-4336-B062-A984AB24610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C392-BBA9-4308-838C-C70EC9C2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3AA4-480B-4CB1-A6E2-4C33DDC1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jatobym.moodle.pl/" TargetMode="External"/><Relationship Id="rId4" Type="http://schemas.openxmlformats.org/officeDocument/2006/relationships/hyperlink" Target="https://pg.edu.pl/aa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hyperlink" Target="https://archiwa.org/sites/default/files/files/digital_storytelling_instruktaz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pg.gda.pl" TargetMode="External"/><Relationship Id="rId2" Type="http://schemas.openxmlformats.org/officeDocument/2006/relationships/hyperlink" Target="https://www.facebook.com/INNaczej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ka.grabowska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qS2OkHPkQ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hyperlink" Target="https://youtu.be/bYTnr5RwIi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13.jpg"/><Relationship Id="rId4" Type="http://schemas.openxmlformats.org/officeDocument/2006/relationships/hyperlink" Target="https://youtu.be/2IBZ_I1V-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2773-3396-40CA-AC23-8158B543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W tym szaleństwie jest metoda!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A58EB40-D267-4A36-8CEB-02E01D9D69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" y="1599118"/>
            <a:ext cx="5443041" cy="3829050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920153A-2BB4-44A0-B687-C50B8D251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9118"/>
            <a:ext cx="5760419" cy="38290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C7A0D-115E-48CB-B8A0-238145FD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42025"/>
            <a:ext cx="4114800" cy="365125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Dr inż. Anna Grabowska</a:t>
            </a:r>
          </a:p>
          <a:p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  <a:hlinkClick r:id="rId4"/>
              </a:rPr>
              <a:t>https://pg.edu.pl/aap</a:t>
            </a:r>
            <a:endParaRPr lang="pl-PL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  <a:hlinkClick r:id="rId5"/>
              </a:rPr>
              <a:t>https://jatobym.moodle.pl/</a:t>
            </a:r>
            <a:endParaRPr lang="pl-PL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pl-P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5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180D-C6FA-46B0-8829-2DFAE6B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tworzyć cyfrowe opowieści                  z wykorzystaniem archiwaliów? </a:t>
            </a:r>
            <a:b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6152-750A-46E6-AC9E-715CD3CD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Cyfrowa opowieść oparta na materiałach archiwalnych powinna opierać się na spójnym wyborze elementów, które ilustrują temat przewodni oraz narracji łączącej wybrane obiekty. 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każda opowieść powinna posiadać wstęp, rozwinięcie, zakończenie, akcenty. 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przedstawienia cyfrowej historii powinien być odpowiednio dobrany do tematu, wybranych materiałów archiwalnych i ich rodzaju. 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Oprawa graficzna i tło muzyczne powinny podkreślać charakter całości. 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https://archiwa.org/sites/default/files/files/digital_storytelling_instruktaz.pdf</a:t>
            </a:r>
            <a:endParaRPr lang="pl-PL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C5F1B4-A1F1-449D-A0A7-002057873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8236-AE18-4B01-B0C0-3A48B02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Opowiadanie Cyfrowych Historii – przykład pracy grupowej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35CC79-DBDA-4FBC-9931-53FA69522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2483786"/>
            <a:ext cx="3965865" cy="29762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9E41D-B895-44D7-AAE4-DF45587DA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3" y="2483785"/>
            <a:ext cx="3965865" cy="2976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60A51-4119-4082-A166-490190D50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483785"/>
            <a:ext cx="3953169" cy="29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A51B-4F55-4EDD-B213-9C49AE86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3838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>
                <a:latin typeface="Arial Black" panose="020B0A04020102020204" pitchFamily="34" charset="0"/>
              </a:rPr>
              <a:t>Dziękuję za uwagę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sz="2200" dirty="0">
                <a:latin typeface="Arial Black" panose="020B0A04020102020204" pitchFamily="34" charset="0"/>
              </a:rPr>
              <a:t>Zapraszam do współpracy w ramach projektu Gdańskie Innowacje Społeczne</a:t>
            </a:r>
            <a:br>
              <a:rPr lang="pl-PL" sz="2200" dirty="0">
                <a:latin typeface="Arial Black" panose="020B0A04020102020204" pitchFamily="34" charset="0"/>
              </a:rPr>
            </a:br>
            <a:r>
              <a:rPr lang="pl-PL" sz="2200" dirty="0">
                <a:latin typeface="Arial Black" panose="020B0A04020102020204" pitchFamily="34" charset="0"/>
                <a:hlinkClick r:id="rId2"/>
              </a:rPr>
              <a:t>https://www.facebook.com/INNaczej</a:t>
            </a:r>
            <a:br>
              <a:rPr lang="pl-PL" sz="2200" dirty="0">
                <a:latin typeface="Arial Black" panose="020B0A04020102020204" pitchFamily="34" charset="0"/>
              </a:rPr>
            </a:br>
            <a:endParaRPr lang="pl-PL" sz="22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87C63-E018-4567-80AE-EE92CB316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pl-PL" b="1" i="1" dirty="0"/>
              <a:t>Dr inż. Anna Grabowska</a:t>
            </a:r>
          </a:p>
          <a:p>
            <a:r>
              <a:rPr lang="pl-PL" b="1" i="1" dirty="0">
                <a:hlinkClick r:id="rId3"/>
              </a:rPr>
              <a:t>blanka@pg.gda.pl</a:t>
            </a:r>
            <a:endParaRPr lang="pl-PL" b="1" i="1" dirty="0"/>
          </a:p>
          <a:p>
            <a:r>
              <a:rPr lang="pl-PL" b="1" i="1" dirty="0">
                <a:hlinkClick r:id="rId4"/>
              </a:rPr>
              <a:t>anka.grabowska@gmail.com</a:t>
            </a:r>
            <a:endParaRPr lang="pl-PL" b="1" i="1" dirty="0"/>
          </a:p>
          <a:p>
            <a:endParaRPr lang="pl-PL" b="1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56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0C9A-4D87-4C28-AB34-B8BB0637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 Black" panose="020B0A04020102020204" pitchFamily="34" charset="0"/>
              </a:rPr>
              <a:t>Początki klasy odwróconej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38A9F9-0306-4700-B5E3-510EBBD64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3" y="1366684"/>
            <a:ext cx="9389806" cy="5270089"/>
          </a:xfrm>
        </p:spPr>
      </p:pic>
    </p:spTree>
    <p:extLst>
      <p:ext uri="{BB962C8B-B14F-4D97-AF65-F5344CB8AC3E}">
        <p14:creationId xmlns:p14="http://schemas.microsoft.com/office/powerpoint/2010/main" val="90126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8525-6AE2-4F17-8A40-F1E852D2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Uczenie hybrydowe w projekcie Erasmus+ </a:t>
            </a:r>
            <a:r>
              <a:rPr lang="pl-PL" dirty="0" err="1">
                <a:latin typeface="Arial Black" panose="020B0A04020102020204" pitchFamily="34" charset="0"/>
              </a:rPr>
              <a:t>CoLED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475F-790D-47E0-AF44-B24614E97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374" y="1825625"/>
            <a:ext cx="5286349" cy="4351338"/>
          </a:xfrm>
        </p:spPr>
        <p:txBody>
          <a:bodyPr>
            <a:normAutofit/>
          </a:bodyPr>
          <a:lstStyle/>
          <a:p>
            <a:r>
              <a:rPr lang="pl-PL" dirty="0"/>
              <a:t>W przypadku odwróconej klasy materiały nagrywane są z wyprzedzeniem, można je  oglądać w dowolnym czasie przed spotkaniem z prowadzącym zajęcia.</a:t>
            </a:r>
          </a:p>
          <a:p>
            <a:r>
              <a:rPr lang="pl-PL" dirty="0"/>
              <a:t>Spotkania (F2F, online) służą wyłącznie do dyskusji na konkretne tematy, sprawdzania wiedzy, umiejętności, etc.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BBDD79-C024-4B94-8197-EB111D4E0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3" y="1825625"/>
            <a:ext cx="6398843" cy="3886917"/>
          </a:xfrm>
        </p:spPr>
      </p:pic>
    </p:spTree>
    <p:extLst>
      <p:ext uri="{BB962C8B-B14F-4D97-AF65-F5344CB8AC3E}">
        <p14:creationId xmlns:p14="http://schemas.microsoft.com/office/powerpoint/2010/main" val="403936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6353-3E32-4B4C-8868-5FD3E489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Uczenie hybrydowe ATW WETI PG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58E0AF-D63A-402A-BF51-DCD9958F6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21" y="1433892"/>
            <a:ext cx="9412357" cy="5294451"/>
          </a:xfrm>
        </p:spPr>
      </p:pic>
    </p:spTree>
    <p:extLst>
      <p:ext uri="{BB962C8B-B14F-4D97-AF65-F5344CB8AC3E}">
        <p14:creationId xmlns:p14="http://schemas.microsoft.com/office/powerpoint/2010/main" val="399356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8E3D-B2DB-432C-9BBF-E41BE281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Repozytorium materiałów                             w </a:t>
            </a:r>
            <a:r>
              <a:rPr lang="pl-PL" sz="4000" dirty="0" err="1">
                <a:latin typeface="Arial Black" panose="020B0A04020102020204" pitchFamily="34" charset="0"/>
              </a:rPr>
              <a:t>moodlecloud</a:t>
            </a: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CB834F9-8C62-41BD-83F5-E4C31BC69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181004"/>
            <a:ext cx="5181600" cy="3424719"/>
          </a:xfrm>
        </p:spPr>
      </p:pic>
      <p:pic>
        <p:nvPicPr>
          <p:cNvPr id="10" name="Content Placeholder 9">
            <a:hlinkClick r:id="rId3"/>
            <a:extLst>
              <a:ext uri="{FF2B5EF4-FFF2-40B4-BE49-F238E27FC236}">
                <a16:creationId xmlns:a16="http://schemas.microsoft.com/office/drawing/2014/main" id="{714A4304-AFC4-41F7-8600-68EE2423F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6" y="2181004"/>
            <a:ext cx="6088389" cy="3424719"/>
          </a:xfrm>
        </p:spPr>
      </p:pic>
    </p:spTree>
    <p:extLst>
      <p:ext uri="{BB962C8B-B14F-4D97-AF65-F5344CB8AC3E}">
        <p14:creationId xmlns:p14="http://schemas.microsoft.com/office/powerpoint/2010/main" val="318819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8869-4B08-46E0-9B6A-9D8E59AA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latin typeface="Arial Black" panose="020B0A04020102020204" pitchFamily="34" charset="0"/>
              </a:rPr>
              <a:t>ATW w klasie odwróconej…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D28B20-9190-4527-A9AB-58B08E4593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4" y="2057399"/>
            <a:ext cx="5192484" cy="388619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B16390-0974-47C5-BF53-ADA29B9E5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4402"/>
            <a:ext cx="5181600" cy="3833784"/>
          </a:xfrm>
        </p:spPr>
      </p:pic>
    </p:spTree>
    <p:extLst>
      <p:ext uri="{BB962C8B-B14F-4D97-AF65-F5344CB8AC3E}">
        <p14:creationId xmlns:p14="http://schemas.microsoft.com/office/powerpoint/2010/main" val="59444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9B3A-EEAB-4C2D-81CB-DCFCC85B9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Grudzień 1970</a:t>
            </a:r>
            <a:b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powrót do przeszłości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7ADE5-94C2-4CCB-8E6C-B76AD84E0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4"/>
              </a:rPr>
              <a:t>Anna Grabowska</a:t>
            </a:r>
          </a:p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4"/>
              </a:rPr>
              <a:t>ATW WETI PG, Gdańsk, grudzień 2021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C1632-0B97-49BE-8971-DA93EC5F0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75" y="777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7B04-8080-4447-8996-14E3C056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14 grudnia 1970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87AD-805D-4459-8468-67CF72942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 - olimpiada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A3FA5D-FCCD-4961-AF0E-4567BFD92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1" y="2632869"/>
            <a:ext cx="4572000" cy="3429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89B86-358E-4959-8765-8C61DA330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 m od bramy</a:t>
            </a:r>
            <a:endParaRPr lang="pl-PL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53DAEC5-3793-497A-BBC5-EC6AA61939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3118"/>
            <a:ext cx="5183188" cy="3308502"/>
          </a:xfr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83ED9E-D0F1-4B5F-BB37-6CD900575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41" y="884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69AC-4A62-42F0-B706-E155C591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Archiwum ECS</a:t>
            </a:r>
          </a:p>
        </p:txBody>
      </p:sp>
      <p:pic>
        <p:nvPicPr>
          <p:cNvPr id="17" name="Content Placeholder 16">
            <a:hlinkClick r:id="rId4"/>
            <a:extLst>
              <a:ext uri="{FF2B5EF4-FFF2-40B4-BE49-F238E27FC236}">
                <a16:creationId xmlns:a16="http://schemas.microsoft.com/office/drawing/2014/main" id="{820D52EB-D74F-4BAA-B537-F737BCB75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92" y="1869440"/>
            <a:ext cx="8683308" cy="4341654"/>
          </a:xfr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5C623E-626B-4F82-A645-BAE0DF3B4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00" y="806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271</Words>
  <Application>Microsoft Office PowerPoint</Application>
  <PresentationFormat>Widescreen</PresentationFormat>
  <Paragraphs>31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W tym szaleństwie jest metoda! </vt:lpstr>
      <vt:lpstr>Początki klasy odwróconej</vt:lpstr>
      <vt:lpstr>Uczenie hybrydowe w projekcie Erasmus+ CoLED</vt:lpstr>
      <vt:lpstr>Uczenie hybrydowe ATW WETI PG</vt:lpstr>
      <vt:lpstr>Repozytorium materiałów                             w moodlecloud</vt:lpstr>
      <vt:lpstr>ATW w klasie odwróconej…</vt:lpstr>
      <vt:lpstr>Grudzień 1970 powrót do przeszłości</vt:lpstr>
      <vt:lpstr>14 grudnia 1970</vt:lpstr>
      <vt:lpstr>Archiwum ECS</vt:lpstr>
      <vt:lpstr> Jak tworzyć cyfrowe opowieści                  z wykorzystaniem archiwaliów?  </vt:lpstr>
      <vt:lpstr>Opowiadanie Cyfrowych Historii – przykład pracy grupowej</vt:lpstr>
      <vt:lpstr>Dziękuję za uwagę Zapraszam do współpracy w ramach projektu Gdańskie Innowacje Społeczne https://www.facebook.com/INNaczej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Grudzień 1970, 1980- powrót do przeszłości</dc:title>
  <dc:creator>Anna Grabowska</dc:creator>
  <cp:lastModifiedBy>Anna Grabowska</cp:lastModifiedBy>
  <cp:revision>22</cp:revision>
  <dcterms:created xsi:type="dcterms:W3CDTF">2021-11-27T06:09:38Z</dcterms:created>
  <dcterms:modified xsi:type="dcterms:W3CDTF">2021-12-20T16:00:56Z</dcterms:modified>
</cp:coreProperties>
</file>