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311" r:id="rId38"/>
    <p:sldId id="312" r:id="rId39"/>
    <p:sldId id="313" r:id="rId40"/>
    <p:sldId id="314" r:id="rId4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669F-06ED-4B11-83DE-83DE1FF70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F485F-24B5-47BE-9D84-B8122D4D7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6D2D6-2204-463B-918B-BA8A1908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21706-0933-40AE-B2D1-B9494394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3DCB3-303F-4EE0-A1B7-E382AE52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502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1A87-A22F-465A-89FB-ED0D168E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63A58-53F0-4F6A-A185-F0F8730DF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3876A-4FF8-4FA5-A7A7-7ECC08E2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8BE3B-E690-40F0-B0F5-1B17F142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DD246-3F88-4074-9FA5-FDACDF1D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20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6B5C9-EBD8-4D77-89A3-250A7B1B1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51818-6225-4728-84C7-4AFEE66EC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06728-A83F-4777-B78E-B4D843A7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DD541-1CD9-4E8E-8274-AE5430F0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1DBB4-B112-4397-B2EF-5989B7A5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0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9022-74FA-47F3-9C28-33701A0C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0E57D-7454-4C95-A2FA-A6853823A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BFA8C-B360-4F5D-9A24-445A6F24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8C7A4-F02A-4D51-A176-9A5DCA18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FEC11-B95F-446D-9C73-687AE3D3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28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2535C-7E2A-48D4-96E9-4EFBC7A7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FA1CF-1532-4589-9E8F-DBF8EFDA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E724-5CDC-4AB6-A8E6-2193A2D2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C59B-A2D9-481C-ACA7-197C9ED7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AEDC-AA66-4DE0-95CC-315D64EE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71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D9EF-A3A9-4326-A26D-907DFCBC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579E-F971-45FE-A653-3EEA89282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B6AAB-3E15-4C28-A05C-D7B3BBDED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E242D-BC2B-49A9-98E5-AF46ED5B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D8DB8-8230-487B-901F-0C0AEC30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42CB5-9A34-4D27-8A70-BEA35089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65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09C5-A7EB-445A-A7B0-39F0B08C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C2349-7EBD-460E-910C-7B2B5FF70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7A39A-1474-48B5-9723-A092A21B2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F2562-3B66-4FBB-886B-F97146B6B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81595-0162-4C87-8166-D3B4E150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D11A3-F4EF-424A-ADC1-93E18D08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35BE0-4EEE-4DD3-8013-39321FC6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D5F49-A35B-4FBA-9AE1-95CCE28C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47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D9E2-17E1-45CA-A9E2-A1DDF0E1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F5140E-2D5F-4FDE-B2EC-F7C91A10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C5FA7-25EA-4B45-81A6-A4E6226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88CBA-B1CB-4106-A8E3-BCDC3860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67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DD936-25C2-4770-9F74-02876F92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F9361-8C16-488F-BD24-7B0ECCA1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7AB21-D4FD-4E1B-A654-6E6EF618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47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E58E-4288-42D8-9EAE-18DECEB0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FB4E-7E33-487C-B04B-06CCD0CF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6A246-59CA-4A75-ADF6-ECF8E69E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5830D-192B-4906-A50F-B8D6DCFF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46A89-0533-49A7-8638-EA2373A7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42E41-4317-4D65-B017-60F1B1AF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60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3654-BAC9-41CA-B83A-6B495E65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A990F-B112-4C0F-B9D8-1D3453D19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B0B5A-6ABC-4490-9E17-BF4D36E39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15B44-5B9D-480D-B478-10DB62F3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952EC-889D-499D-8508-0D4ADF59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610BF-1E3C-43F5-AA1A-4639918D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82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5898B-4606-4816-AEB6-8D8D05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747A3-A805-4F46-8674-2F9F6AEA9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C34E-5BDE-4F3B-9D69-B295E22C5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5A3E-D492-4F4A-844C-D835A3D7418C}" type="datetimeFigureOut">
              <a:rPr lang="pl-PL" smtClean="0"/>
              <a:t>12.10.2021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BDF98-9856-4568-B2D8-B7F1780D0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5D206-4E7F-4848-AD5E-039661217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BB69F-9D41-43FD-882E-304699DD13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29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34D789-12B2-4C5A-B3A0-11954CD3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5076428"/>
            <a:ext cx="4622800" cy="178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59EC2-0383-467D-8B67-800D30F25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70"/>
            <a:ext cx="12192000" cy="46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B407FE-9FE8-45C0-A83C-C1D89B243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4" y="0"/>
            <a:ext cx="996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95062-4A60-4E0A-A389-2532B507C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21431"/>
            <a:ext cx="9172575" cy="6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FC238-C23C-4A56-B704-214F13355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4" y="533400"/>
            <a:ext cx="1220427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3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3A215-F6E8-4199-A093-84C8FE67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519"/>
            <a:ext cx="12192000" cy="57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4B455-3B82-4894-B4B4-3C9EB3ED3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4" y="0"/>
            <a:ext cx="10297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4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85ED2-177F-4AAC-89A5-EB6E2BD28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42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67AB5-C490-4DE0-8037-2DEB6111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5EA66-F64D-4280-AA0A-0E8EB2C4A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37"/>
            <a:ext cx="12194238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2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79D333-2ABC-439A-98BF-E923E9273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64" y="0"/>
            <a:ext cx="8867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479A7-065C-4412-A456-E51056C61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6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A6FFB-261F-4EF6-BD3A-2298383AB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1"/>
            <a:ext cx="48006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FFB90-2E2A-4A21-B933-A6F5046B7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-9525"/>
            <a:ext cx="51435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1E2DCF-2FAD-440B-AA64-ED52D035F00C}"/>
              </a:ext>
            </a:extLst>
          </p:cNvPr>
          <p:cNvSpPr/>
          <p:nvPr/>
        </p:nvSpPr>
        <p:spPr>
          <a:xfrm>
            <a:off x="1114425" y="0"/>
            <a:ext cx="4800600" cy="683895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05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86139-0EBA-494B-8FCA-1098C6300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E020-FA9E-4872-B6B0-01B3F24B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57EE5-8A89-48A2-BE14-B365AAE6F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1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10C3C-6CEB-44D2-AC71-913AAAFEF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54ECF-2A52-41F7-9A56-57CF6814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9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D3D74-FD18-4B78-9F3E-DB8466F6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32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C75D3-403E-4E81-BA45-F2E3EC28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40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D5367-023F-43D0-AE23-970D4AFA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023FA-D3CF-44BB-98D6-6C2E9B848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8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D467A-47D5-4627-AD35-02C45D05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076F-9D78-4411-BCF7-84FD740B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32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28AF7-4DEE-4E9B-B580-E5E0F982F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1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39E3E-3B1C-4E9D-B8AA-690C788F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24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B4867-9BEB-47E9-ACE3-3B24723C5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40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BFD75-1590-42A1-B9C5-EE45C1E9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2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8818E-2BF0-4504-801C-CC99AD3B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3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CEB35-B7D8-4AA5-B691-5046A2F00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1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84A7E-5B83-463E-A469-29193BE9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0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974C1-69B9-4F53-888F-7606B790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847725"/>
            <a:ext cx="109283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4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AF31F-2C33-4136-A479-034E020DA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892175"/>
            <a:ext cx="10839450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7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F38E8-947B-48F8-BD05-B721E3A1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" y="622300"/>
            <a:ext cx="10979150" cy="250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9E27A-671A-4B40-BE49-1BCD9C120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4" y="3130550"/>
            <a:ext cx="10979149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3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D377E-92F2-441B-90BD-1D2960148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1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5478C-B8F1-4901-BA19-43298741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8" y="819150"/>
            <a:ext cx="9563687" cy="343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DA237-6112-456C-B10B-6B498395AE46}"/>
              </a:ext>
            </a:extLst>
          </p:cNvPr>
          <p:cNvSpPr txBox="1"/>
          <p:nvPr/>
        </p:nvSpPr>
        <p:spPr>
          <a:xfrm>
            <a:off x="1209408" y="4470356"/>
            <a:ext cx="95729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Rysunki do książeczki Joanny Bień „Bajki z Banku Babcinych Bajek” </a:t>
            </a:r>
            <a:r>
              <a:rPr lang="pl-PL" sz="2400"/>
              <a:t>wykonały dzieci: </a:t>
            </a:r>
            <a:r>
              <a:rPr lang="pl-PL" sz="2400" dirty="0"/>
              <a:t>Damian i Marianna, z Przedszkola Rośnij Radośnie w Osowej z grupy Bursztynki pod kierunkiem Justyny Blok, </a:t>
            </a:r>
          </a:p>
          <a:p>
            <a:pPr algn="just"/>
            <a:r>
              <a:rPr lang="pl-PL" sz="2400" dirty="0"/>
              <a:t>dzieci ze Szkoły Podstawowej nr 2 w Gdańsku: Arkadiusz, Amelia, Ania, Alicja, Janek, Julia, Wiktoria pod kierunkiem Hanny </a:t>
            </a:r>
            <a:r>
              <a:rPr lang="pl-PL" sz="2400" dirty="0" err="1"/>
              <a:t>Wojcieszkiewicz</a:t>
            </a:r>
            <a:r>
              <a:rPr lang="pl-PL" sz="2400" dirty="0"/>
              <a:t> </a:t>
            </a:r>
          </a:p>
          <a:p>
            <a:pPr algn="just"/>
            <a:r>
              <a:rPr lang="pl-PL" sz="2400" dirty="0"/>
              <a:t>oraz Helena Bień, Karolina Bień, Nadia Pawłowicz.</a:t>
            </a:r>
          </a:p>
        </p:txBody>
      </p:sp>
    </p:spTree>
    <p:extLst>
      <p:ext uri="{BB962C8B-B14F-4D97-AF65-F5344CB8AC3E}">
        <p14:creationId xmlns:p14="http://schemas.microsoft.com/office/powerpoint/2010/main" val="129441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4AD14-88B9-4490-8D67-919DF005E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E5DEE-721F-4B87-B0A7-0AA5061F2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1" y="0"/>
            <a:ext cx="10278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9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32670-20D8-4199-8218-F71F80AAB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748"/>
            <a:ext cx="8460357" cy="6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6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01FCF-E5AD-42C1-8F44-93CD0559D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B9968-7B23-4F3C-8ECD-A2D5860F2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55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69</Words>
  <Application>Microsoft Office PowerPoint</Application>
  <PresentationFormat>Widescreen</PresentationFormat>
  <Paragraphs>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48601329795</dc:creator>
  <cp:lastModifiedBy>48601329795</cp:lastModifiedBy>
  <cp:revision>9</cp:revision>
  <dcterms:created xsi:type="dcterms:W3CDTF">2021-09-18T16:09:54Z</dcterms:created>
  <dcterms:modified xsi:type="dcterms:W3CDTF">2021-10-12T13:05:48Z</dcterms:modified>
</cp:coreProperties>
</file>