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80" r:id="rId4"/>
    <p:sldId id="281" r:id="rId5"/>
    <p:sldId id="282" r:id="rId6"/>
    <p:sldId id="283" r:id="rId7"/>
    <p:sldId id="276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7" roundtripDataSignature="AMtx7mjmRsGXzb8DMw60fqG2OCFkIbe4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3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28" Type="http://schemas.openxmlformats.org/officeDocument/2006/relationships/presProps" Target="presProps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/>
              <a:t>Pcg +ę</a:t>
            </a:r>
            <a:endParaRPr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/>
              <a:t>Pcg +ę</a:t>
            </a:r>
            <a:endParaRPr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6555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/>
              <a:t>Pcg +ę</a:t>
            </a:r>
            <a:endParaRPr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4405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/>
              <a:t>Pcg +ę</a:t>
            </a:r>
            <a:endParaRPr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84006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/>
              <a:t>Pcg +ę</a:t>
            </a:r>
            <a:endParaRPr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34980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8" name="Google Shape;428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7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zawartość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pionowy i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4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6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6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główek sekcji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7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7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2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wa elementy zawartości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28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ównanie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9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9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29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29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2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lko tytuł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sty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az z podpis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2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32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tekst pionowy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3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.org.pl/" TargetMode="External"/><Relationship Id="rId4" Type="http://schemas.openxmlformats.org/officeDocument/2006/relationships/hyperlink" Target="http://www.pcgpolska.pl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/>
          <p:nvPr/>
        </p:nvSpPr>
        <p:spPr>
          <a:xfrm>
            <a:off x="0" y="4735991"/>
            <a:ext cx="9144000" cy="1169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Projekt „GENERATOR INNOWACJI. SIECI WSPARCIA 2” współfinansowany ze środków Unii Europejskiej w ramach Europejskiego Funduszu Społecznego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2075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Lider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rojektu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PCG Polska Sp. z o. o., ul. Fabryczna 17, 90-344 Łódź, </a:t>
            </a:r>
            <a:r>
              <a:rPr lang="pl-PL" sz="14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www.pcgpolska.pl</a:t>
            </a: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92075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Partner Projektu: Towarzystwo Inicjatyw Twórczych „ę”, ul. Mokotowska 55 m. 50, 00-542 Warszawa </a:t>
            </a:r>
            <a:r>
              <a:rPr lang="pl-PL" sz="14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www.e.org.pl</a:t>
            </a: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DC3CBBE-B7E6-4C19-90F6-8E07A5375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48571"/>
            <a:ext cx="9144000" cy="3304582"/>
          </a:xfrm>
        </p:spPr>
        <p:txBody>
          <a:bodyPr>
            <a:normAutofit fontScale="90000"/>
          </a:bodyPr>
          <a:lstStyle/>
          <a:p>
            <a:r>
              <a:rPr lang="pl-PL" sz="3600" dirty="0">
                <a:latin typeface="Arial Black" panose="020B0A04020102020204" pitchFamily="34" charset="0"/>
              </a:rPr>
              <a:t>GENERATOR INNOWACJI. </a:t>
            </a:r>
            <a:br>
              <a:rPr lang="pl-PL" sz="3600" dirty="0">
                <a:latin typeface="Arial Black" panose="020B0A04020102020204" pitchFamily="34" charset="0"/>
              </a:rPr>
            </a:br>
            <a:r>
              <a:rPr lang="pl-PL" sz="3600" dirty="0">
                <a:latin typeface="Arial Black" panose="020B0A04020102020204" pitchFamily="34" charset="0"/>
              </a:rPr>
              <a:t>SIECI WSPARCIA 2</a:t>
            </a:r>
            <a:br>
              <a:rPr lang="pl-PL" sz="3600" dirty="0">
                <a:latin typeface="Arial Black" panose="020B0A04020102020204" pitchFamily="34" charset="0"/>
              </a:rPr>
            </a:br>
            <a:br>
              <a:rPr lang="pl-PL" sz="3600" dirty="0">
                <a:latin typeface="Arial Black" panose="020B0A04020102020204" pitchFamily="34" charset="0"/>
              </a:rPr>
            </a:br>
            <a:br>
              <a:rPr lang="pl-PL" sz="36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pl-PL" sz="4000" dirty="0">
                <a:solidFill>
                  <a:srgbClr val="0070C0"/>
                </a:solidFill>
                <a:latin typeface="Arial Black" panose="020B0A04020102020204" pitchFamily="34" charset="0"/>
              </a:rPr>
              <a:t>Integracja Polskich Seniorów         </a:t>
            </a:r>
            <a:br>
              <a:rPr lang="pl-PL" sz="4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pl-PL" sz="4000" dirty="0">
                <a:solidFill>
                  <a:srgbClr val="0070C0"/>
                </a:solidFill>
                <a:latin typeface="Arial Black" panose="020B0A04020102020204" pitchFamily="34" charset="0"/>
              </a:rPr>
              <a:t>i Opiekunek z Ukrainy (ISO22)</a:t>
            </a:r>
            <a:br>
              <a:rPr lang="pl-PL" sz="36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br>
              <a:rPr lang="pl-PL" sz="36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pl-PL" sz="36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Wprowadzenie do projektu</a:t>
            </a:r>
            <a:br>
              <a:rPr lang="pl-PL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i="1" dirty="0">
                <a:solidFill>
                  <a:schemeClr val="tx1"/>
                </a:solidFill>
                <a:latin typeface="Arial Narrow" panose="020B0606020202030204" pitchFamily="34" charset="0"/>
              </a:rPr>
              <a:t>Lab. </a:t>
            </a:r>
            <a:r>
              <a:rPr lang="pl-PL" sz="2400" b="1" i="1">
                <a:solidFill>
                  <a:schemeClr val="tx1"/>
                </a:solidFill>
                <a:latin typeface="Arial Narrow" panose="020B0606020202030204" pitchFamily="34" charset="0"/>
              </a:rPr>
              <a:t>237, WETI PG, Gdańsk, 14.10.2021</a:t>
            </a:r>
            <a:endParaRPr lang="pl-PL" sz="27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3"/>
          <p:cNvSpPr txBox="1">
            <a:spLocks noGrp="1"/>
          </p:cNvSpPr>
          <p:nvPr>
            <p:ph type="title"/>
          </p:nvPr>
        </p:nvSpPr>
        <p:spPr>
          <a:xfrm>
            <a:off x="0" y="1463016"/>
            <a:ext cx="9144000" cy="92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l-PL" dirty="0"/>
              <a:t>Agenda </a:t>
            </a:r>
            <a:endParaRPr dirty="0"/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621742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7685" y="1621742"/>
            <a:ext cx="8088630" cy="4727575"/>
          </a:xfrm>
        </p:spPr>
        <p:txBody>
          <a:bodyPr>
            <a:normAutofit lnSpcReduction="10000"/>
          </a:bodyPr>
          <a:lstStyle/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44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OPIS (1)</a:t>
            </a:r>
            <a:endParaRPr lang="pl-PL" sz="44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pl-PL" sz="24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Nasza innowacja ma na celu integrację osób starszych                          i opiekunek z Ukrainy, poprawę jakości życia oraz utrwalenie wzajemnych relacji. Z własnego doświadczenia, obserwacji     oraz relacji opiekunek, wiemy, że ich praca jest bardzo trudna. W przypadku opiekunek z Ukrainy dochodzi jeszcze nieznane środowisko, inna kultura, nieznajomość języka.  W ramach innowacji proponujemy spotkania integracyjne tzw. "godziny </a:t>
            </a:r>
            <a:r>
              <a:rPr lang="pl-PL" sz="2400" dirty="0" err="1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wytchnieniowe</a:t>
            </a:r>
            <a:r>
              <a:rPr lang="pl-PL" sz="24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". Zrelaksowana, pogodna opiekunka, to zadowolony podopieczny i jego rodzina.             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3"/>
          <p:cNvSpPr txBox="1">
            <a:spLocks noGrp="1"/>
          </p:cNvSpPr>
          <p:nvPr>
            <p:ph type="title"/>
          </p:nvPr>
        </p:nvSpPr>
        <p:spPr>
          <a:xfrm>
            <a:off x="0" y="1463016"/>
            <a:ext cx="9144000" cy="92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l-PL" dirty="0"/>
              <a:t>Agenda </a:t>
            </a:r>
            <a:endParaRPr dirty="0"/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621742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7685" y="1621742"/>
            <a:ext cx="8088630" cy="4727575"/>
          </a:xfrm>
        </p:spPr>
        <p:txBody>
          <a:bodyPr>
            <a:normAutofit lnSpcReduction="10000"/>
          </a:bodyPr>
          <a:lstStyle/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44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OPIS (2)</a:t>
            </a:r>
            <a:endParaRPr lang="pl-PL" sz="44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pl-PL" sz="24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Ważnymi elementami naszej innowacji jest poradnik jej wdrożenia oraz Fanpage, których celem jest budowanie społeczności osób zainteresowanych integracją osób starszych        i opiekunek z Ukrainy oraz usprawnienie komunikacji między Ukrainkami i polskimi seniorami. Podmiotem, który będzie generował treści Fanpage'a będą autorzy innowacji. Grupa              na FB będzie służyła wymianie informacji, zadawaniu pytań, będzie ważnym narzędziem wspierającym integrację polskich seniorów i opiekunek z Ukrainy.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566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3"/>
          <p:cNvSpPr txBox="1">
            <a:spLocks noGrp="1"/>
          </p:cNvSpPr>
          <p:nvPr>
            <p:ph type="title"/>
          </p:nvPr>
        </p:nvSpPr>
        <p:spPr>
          <a:xfrm>
            <a:off x="0" y="1463016"/>
            <a:ext cx="9144000" cy="92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l-PL" dirty="0"/>
              <a:t>Agenda </a:t>
            </a:r>
            <a:endParaRPr dirty="0"/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621742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621742"/>
            <a:ext cx="9144000" cy="4727575"/>
          </a:xfrm>
        </p:spPr>
        <p:txBody>
          <a:bodyPr>
            <a:normAutofit/>
          </a:bodyPr>
          <a:lstStyle/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44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CELE</a:t>
            </a:r>
            <a:endParaRPr lang="pl-PL" sz="44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/>
              <a:t>Zaprojektowanie i sprawdzenie metod integracji opiekunek                         z Ukrainy i polskich seniorów.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/>
              <a:t>Wzajemne poznanie kultury ukraińskiej i polskiej.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/>
              <a:t>Rozpoznanie potrzeb opiekunek z Ukrainy i polskich seniorów             oraz pomoc w ich zaspokojeniu.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/>
              <a:t>Zwiększenie zasobu wiedzy, umiejętności, kompetencji opiekunek             z Ukrainy i seniorów w zakresie opieki nad osobami starszymi.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/>
              <a:t>Zaprojektowanie i wdrożenie platformy komunikacji i wymiany wiedzy w mediach społecznościowych.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9910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3"/>
          <p:cNvSpPr txBox="1">
            <a:spLocks noGrp="1"/>
          </p:cNvSpPr>
          <p:nvPr>
            <p:ph type="title"/>
          </p:nvPr>
        </p:nvSpPr>
        <p:spPr>
          <a:xfrm>
            <a:off x="0" y="1463016"/>
            <a:ext cx="9144000" cy="92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l-PL" dirty="0"/>
              <a:t>Agenda </a:t>
            </a:r>
            <a:endParaRPr dirty="0"/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621742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621742"/>
            <a:ext cx="9144000" cy="4727575"/>
          </a:xfrm>
        </p:spPr>
        <p:txBody>
          <a:bodyPr>
            <a:normAutofit/>
          </a:bodyPr>
          <a:lstStyle/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44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DZIAŁANIA (1)</a:t>
            </a:r>
          </a:p>
          <a:p>
            <a:pPr marL="114300" indent="0">
              <a:buNone/>
            </a:pPr>
            <a:r>
              <a:rPr lang="pl-PL" sz="2400" dirty="0">
                <a:effectLst/>
                <a:latin typeface="Arial Narrow" panose="020B0606020202030204" pitchFamily="34" charset="0"/>
              </a:rPr>
              <a:t>1. </a:t>
            </a:r>
            <a:r>
              <a:rPr lang="pl-PL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Rekrutacja seniorów - październik 2021</a:t>
            </a:r>
          </a:p>
          <a:p>
            <a:pPr marL="114300" indent="0">
              <a:buNone/>
            </a:pPr>
            <a:r>
              <a:rPr lang="pl-PL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2. Przeprowadzenie dwóch warsztatów dot. innowacji dla polskich  seniorów (m.in. prezentacja ISO22, fanpage, nauka cyfrowego utrwalania spotkań integracyjnych) -  listopad, grudzień 2021</a:t>
            </a:r>
          </a:p>
          <a:p>
            <a:pPr marL="114300" indent="0">
              <a:buNone/>
            </a:pP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pl-PL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Rekrutacja opiekunek z Ukrainy - listopad 2021, styczeń 2022</a:t>
            </a:r>
          </a:p>
          <a:p>
            <a:pPr marL="114300" indent="0">
              <a:buNone/>
            </a:pPr>
            <a:r>
              <a:rPr lang="pl-PL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4. Pierwsze spotkanie integracyjno-zapoznawcze - luty 2022</a:t>
            </a:r>
          </a:p>
          <a:p>
            <a:pPr marL="114300" indent="0">
              <a:buNone/>
            </a:pPr>
            <a:r>
              <a:rPr lang="pl-PL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5. Drugie spotkanie integracyjne (Kawiarenka językowa) - luty 2022</a:t>
            </a:r>
          </a:p>
        </p:txBody>
      </p:sp>
    </p:spTree>
    <p:extLst>
      <p:ext uri="{BB962C8B-B14F-4D97-AF65-F5344CB8AC3E}">
        <p14:creationId xmlns:p14="http://schemas.microsoft.com/office/powerpoint/2010/main" val="1267057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3"/>
          <p:cNvSpPr txBox="1">
            <a:spLocks noGrp="1"/>
          </p:cNvSpPr>
          <p:nvPr>
            <p:ph type="title"/>
          </p:nvPr>
        </p:nvSpPr>
        <p:spPr>
          <a:xfrm>
            <a:off x="0" y="1463016"/>
            <a:ext cx="9144000" cy="92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l-PL" dirty="0"/>
              <a:t>Agenda </a:t>
            </a:r>
            <a:endParaRPr dirty="0"/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621742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621742"/>
            <a:ext cx="9144000" cy="4727575"/>
          </a:xfrm>
        </p:spPr>
        <p:txBody>
          <a:bodyPr>
            <a:normAutofit/>
          </a:bodyPr>
          <a:lstStyle/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44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DZIAŁANIA (2)</a:t>
            </a:r>
          </a:p>
          <a:p>
            <a:pPr marL="114300" indent="0">
              <a:buNone/>
            </a:pPr>
            <a:r>
              <a:rPr lang="pl-PL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6.Trzecie spotkanie integracyjne (</a:t>
            </a:r>
            <a:r>
              <a:rPr lang="pl-PL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Nordic</a:t>
            </a:r>
            <a:r>
              <a:rPr lang="pl-PL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Walking</a:t>
            </a:r>
            <a:r>
              <a:rPr lang="pl-PL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- luty 2022</a:t>
            </a:r>
          </a:p>
          <a:p>
            <a:pPr marL="114300" indent="0">
              <a:buNone/>
            </a:pPr>
            <a:r>
              <a:rPr lang="pl-PL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7. Czwarte spotkanie integracyjne (Gra miejska) - luty 2022</a:t>
            </a:r>
          </a:p>
          <a:p>
            <a:pPr marL="114300" indent="0">
              <a:buNone/>
            </a:pPr>
            <a:r>
              <a:rPr lang="pl-PL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8. Piąte spotkanie integracyjne (Warsztat "Jak opiekować się osobą chorą", "Radzenie sobie w trudnych sytuacjach") - marzec 2022</a:t>
            </a:r>
          </a:p>
          <a:p>
            <a:pPr marL="114300" indent="0">
              <a:buNone/>
            </a:pPr>
            <a:r>
              <a:rPr lang="pl-PL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9. Szóste spotkanie integracyjne (Warsztat dot. zdrowego odżywiania osób starszych) - marzec 2022</a:t>
            </a:r>
          </a:p>
          <a:p>
            <a:pPr marL="114300" indent="0">
              <a:buNone/>
            </a:pPr>
            <a:r>
              <a:rPr lang="pl-PL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10. Siódme spotkanie integracyjne (Uroczyste zakończenie połączone z degustacją potraw polskich i ukraińskich) - marzec 2022</a:t>
            </a:r>
          </a:p>
        </p:txBody>
      </p:sp>
    </p:spTree>
    <p:extLst>
      <p:ext uri="{BB962C8B-B14F-4D97-AF65-F5344CB8AC3E}">
        <p14:creationId xmlns:p14="http://schemas.microsoft.com/office/powerpoint/2010/main" val="67891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1" name="Google Shape;431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Google Shape;432;p21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Google Shape;433;p21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4" name="Google Shape;434;p21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5" name="Google Shape;435;p21"/>
          <p:cNvPicPr preferRelativeResize="0"/>
          <p:nvPr/>
        </p:nvPicPr>
        <p:blipFill rotWithShape="1">
          <a:blip r:embed="rId7">
            <a:alphaModFix/>
          </a:blip>
          <a:srcRect t="3439" b="4250"/>
          <a:stretch/>
        </p:blipFill>
        <p:spPr>
          <a:xfrm>
            <a:off x="0" y="1705678"/>
            <a:ext cx="9144000" cy="34466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517</Words>
  <Application>Microsoft Office PowerPoint</Application>
  <PresentationFormat>On-screen Show (4:3)</PresentationFormat>
  <Paragraphs>44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Arial Narrow</vt:lpstr>
      <vt:lpstr>Calibri</vt:lpstr>
      <vt:lpstr>Wingdings</vt:lpstr>
      <vt:lpstr>Motyw pakietu Office</vt:lpstr>
      <vt:lpstr>GENERATOR INNOWACJI.  SIECI WSPARCIA 2   Integracja Polskich Seniorów          i Opiekunek z Ukrainy (ISO22)  Wprowadzenie do projektu Lab. 237, WETI PG, Gdańsk, 14.10.2021</vt:lpstr>
      <vt:lpstr>Agenda </vt:lpstr>
      <vt:lpstr>Agenda </vt:lpstr>
      <vt:lpstr>Agenda </vt:lpstr>
      <vt:lpstr>Agenda </vt:lpstr>
      <vt:lpstr>Agenda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Kacprzykowska, Anna</dc:creator>
  <cp:lastModifiedBy>Anna Grabowska</cp:lastModifiedBy>
  <cp:revision>26</cp:revision>
  <dcterms:created xsi:type="dcterms:W3CDTF">2020-08-20T07:35:37Z</dcterms:created>
  <dcterms:modified xsi:type="dcterms:W3CDTF">2021-12-06T06:45:30Z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0x01010075E586AD706CFB4A87F5B71E862CA80E</vt:lpwstr>
  </property>
</Properties>
</file>