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9" r:id="rId4"/>
    <p:sldId id="280" r:id="rId5"/>
    <p:sldId id="276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290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Pcg +ę</a:t>
            </a:r>
            <a:endParaRPr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27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s02web.zoom.us/j/86199539940?pwd=bHhxL0RYa0ZCLzhBMHcyM0FEK0FCQT09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jatobym.moodle.pl/course/view.php?id=4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hotos.app.goo.gl/YBTeQTM7RWacem9x5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jatobym.moodle.pl/mod/forum/discuss.php?d=107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68139"/>
            <a:ext cx="9144000" cy="3076433"/>
          </a:xfrm>
        </p:spPr>
        <p:txBody>
          <a:bodyPr>
            <a:normAutofit fontScale="90000"/>
          </a:bodyPr>
          <a:lstStyle/>
          <a:p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 err="1">
                <a:solidFill>
                  <a:schemeClr val="tx1"/>
                </a:solidFill>
                <a:latin typeface="+mn-lt"/>
              </a:rPr>
              <a:t>Storytelling</a:t>
            </a:r>
            <a:r>
              <a:rPr lang="pl-PL" sz="3600" b="1" dirty="0">
                <a:solidFill>
                  <a:schemeClr val="tx1"/>
                </a:solidFill>
                <a:latin typeface="+mn-lt"/>
              </a:rPr>
              <a:t>, </a:t>
            </a:r>
            <a:br>
              <a:rPr lang="pl-PL" sz="3600" b="1" dirty="0">
                <a:solidFill>
                  <a:schemeClr val="tx1"/>
                </a:solidFill>
                <a:latin typeface="+mn-lt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</a:rPr>
              <a:t>czyli opowiadanie swoich historii (STOS)</a:t>
            </a:r>
            <a:br>
              <a:rPr lang="pl-PL" sz="3600" b="1" dirty="0">
                <a:solidFill>
                  <a:schemeClr val="tx1"/>
                </a:solidFill>
                <a:latin typeface="+mn-lt"/>
              </a:rPr>
            </a:br>
            <a:r>
              <a:rPr lang="pl-PL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Lab. 237. WETI PG, Gdańsk, 28.10.2021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88630" cy="4351338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 warsztatów STOS</a:t>
            </a:r>
            <a:endParaRPr lang="pl-PL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pl-PL" sz="2400" b="1" dirty="0">
                <a:solidFill>
                  <a:srgbClr val="363A3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większenie wiedzy z zakresu wykorzystywania nowych technologii w opowiadaniu historii.</a:t>
            </a:r>
            <a:endParaRPr lang="pl-PL" sz="2400" b="1" dirty="0">
              <a:solidFill>
                <a:srgbClr val="363A3E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pl-PL" sz="2400" b="1" dirty="0">
                <a:solidFill>
                  <a:srgbClr val="363A3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abycie umiejętności tworzenia narracji cyfrowych.</a:t>
            </a:r>
            <a:endParaRPr lang="pl-PL" sz="2400" b="1" dirty="0">
              <a:solidFill>
                <a:srgbClr val="363A3E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pl-PL" sz="2400" b="1" dirty="0">
                <a:solidFill>
                  <a:srgbClr val="363A3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zrost kompetencji w zakresie umiejętności pracy w grupie.</a:t>
            </a:r>
            <a:endParaRPr lang="pl-PL" sz="2400" b="1" dirty="0">
              <a:solidFill>
                <a:srgbClr val="363A3E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pl-PL" sz="2400" b="1" dirty="0">
                <a:solidFill>
                  <a:srgbClr val="363A3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rupowe opracowanie dwu, trzyminutowych narracji cyfrowych na wybrany temat z wykorzystaniem zdjęć, dźwięku, głosu narratora, wideo, tekstu (wybór należy do członków grupy).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Dokumentowanie spotkań uczestników projektu ISO22.</a:t>
            </a:r>
            <a:endParaRPr lang="pl-PL" sz="2400" b="1" dirty="0">
              <a:solidFill>
                <a:srgbClr val="363A3E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88630" cy="4351338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Hybrydowa formuła </a:t>
            </a: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warsztatów</a:t>
            </a:r>
            <a:endParaRPr lang="pl-PL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u="sng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Moodle</a:t>
            </a:r>
            <a:r>
              <a:rPr lang="pl-PL" sz="24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(24/7)</a:t>
            </a:r>
            <a:endParaRPr lang="pl-PL" sz="2400" b="1" dirty="0">
              <a:solidFill>
                <a:srgbClr val="363A3E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rgbClr val="363A3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laboratorium komputerowe 237, WETI PG (wybrane czwartki, godz. 15:15)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8"/>
              </a:rPr>
              <a:t>Zoom</a:t>
            </a:r>
            <a:r>
              <a:rPr lang="pl-PL" sz="24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(wybrane czwartki, godz. 14:00)</a:t>
            </a:r>
            <a:endParaRPr lang="pl-PL" sz="24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4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0" y="1463016"/>
            <a:ext cx="9144000" cy="92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 dirty="0"/>
              <a:t>Agenda </a:t>
            </a:r>
            <a:endParaRPr dirty="0"/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621742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8163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088630" cy="4351338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/>
              </a:rPr>
              <a:t>Cyfrowa historia Joasi </a:t>
            </a:r>
            <a:endParaRPr lang="pl-PL" sz="3200" b="1" dirty="0">
              <a:solidFill>
                <a:srgbClr val="363A3E"/>
              </a:solidFill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już kolejne wtorkowe spotkanie w ramach Akademii Aktywności Seniora -cyfrowe ABC. 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Tym razem zgłębialiśmy tajniki </a:t>
            </a:r>
            <a:r>
              <a:rPr lang="pl-PL" sz="2400" b="1" dirty="0" err="1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Zooma</a:t>
            </a: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WhatsAppa, Messengera.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Przesyłam dokumentację fotograficzną ze spotkania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8"/>
              </a:rPr>
              <a:t>https://photos.app.goo.gl/YBTeQTM7RWacem9x5</a:t>
            </a:r>
            <a:endParaRPr lang="pl-PL" sz="2400" b="1" dirty="0">
              <a:solidFill>
                <a:srgbClr val="363A3E"/>
              </a:solidFill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363A3E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Pozdrawiam Joanna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6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254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271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Symbol</vt:lpstr>
      <vt:lpstr>Wingdings</vt:lpstr>
      <vt:lpstr>Motyw pakietu Office</vt:lpstr>
      <vt:lpstr>  GENERATOR INNOWACJI.  SIECI WSPARCIA 2  Integracja Polskich Seniorów          i Opiekunek z Ukrainy (ISO22)  Storytelling,  czyli opowiadanie swoich historii (STOS) Lab. 237. WETI PG, Gdańsk, 28.10.2021</vt:lpstr>
      <vt:lpstr>Agenda </vt:lpstr>
      <vt:lpstr>Agenda </vt:lpstr>
      <vt:lpstr>Agenda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21</cp:revision>
  <dcterms:created xsi:type="dcterms:W3CDTF">2020-08-20T07:35:37Z</dcterms:created>
  <dcterms:modified xsi:type="dcterms:W3CDTF">2021-12-01T12:03:13Z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