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79" r:id="rId4"/>
    <p:sldId id="280" r:id="rId5"/>
    <p:sldId id="276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jmRsGXzb8DMw60fqG2OCFkIbe4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8" Type="http://schemas.openxmlformats.org/officeDocument/2006/relationships/presProps" Target="presProps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2901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Pcg +ę</a:t>
            </a:r>
            <a:endParaRPr/>
          </a:p>
        </p:txBody>
      </p:sp>
      <p:sp>
        <p:nvSpPr>
          <p:cNvPr id="108" name="Google Shape;1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3271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8" name="Google Shape;42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6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.org.pl/" TargetMode="External"/><Relationship Id="rId4" Type="http://schemas.openxmlformats.org/officeDocument/2006/relationships/hyperlink" Target="http://www.pcgpolska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s02web.zoom.us/j/86199539940?pwd=bHhxL0RYa0ZCLzhBMHcyM0FEK0FCQT09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jatobym.moodle.pl/course/view.php?id=4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hotos.app.goo.gl/YBTeQTM7RWacem9x5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jatobym.moodle.pl/mod/forum/discuss.php?d=107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0" y="4735991"/>
            <a:ext cx="9144000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„GENERATOR INNOWACJI. SIECI WSPARCIA 2” współfinansowany ze środków Unii Europejskiej w ramach Europejskiego Funduszu Społecznego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Lider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rojektu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PCG Polska Sp. z o. o., ul. Fabryczna 17, 90-344 Łódź,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www.pcgpolska.pl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92075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 Projektu: Towarzystwo Inicjatyw Twórczych „ę”, ul. Mokotowska 55 m. 50, 00-542 Warszawa </a:t>
            </a:r>
            <a:r>
              <a:rPr lang="pl-PL" sz="1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www.e.org.pl</a:t>
            </a:r>
            <a:r>
              <a:rPr lang="pl-PL"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C3CBBE-B7E6-4C19-90F6-8E07A5375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68139"/>
            <a:ext cx="9144000" cy="3076433"/>
          </a:xfrm>
        </p:spPr>
        <p:txBody>
          <a:bodyPr>
            <a:normAutofit fontScale="90000"/>
          </a:bodyPr>
          <a:lstStyle/>
          <a:p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GENERATOR INNOWACJI. </a:t>
            </a: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3600" dirty="0">
                <a:latin typeface="Arial Black" panose="020B0A04020102020204" pitchFamily="34" charset="0"/>
              </a:rPr>
              <a:t>SIECI WSPARCIA 2</a:t>
            </a:r>
            <a:br>
              <a:rPr lang="pl-PL" sz="3600" dirty="0">
                <a:latin typeface="Arial Black" panose="020B0A04020102020204" pitchFamily="34" charset="0"/>
              </a:rPr>
            </a:b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Integracja Polskich Seniorów         </a:t>
            </a:r>
            <a:b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4000" dirty="0">
                <a:solidFill>
                  <a:srgbClr val="0070C0"/>
                </a:solidFill>
                <a:latin typeface="Arial Black" panose="020B0A04020102020204" pitchFamily="34" charset="0"/>
              </a:rPr>
              <a:t>i Opiekunek z Ukrainy (ISO22)</a:t>
            </a: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br>
              <a:rPr lang="pl-PL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sz="3600" b="1" dirty="0" err="1">
                <a:solidFill>
                  <a:schemeClr val="tx1"/>
                </a:solidFill>
                <a:latin typeface="+mn-lt"/>
              </a:rPr>
              <a:t>Storytelling</a:t>
            </a:r>
            <a:r>
              <a:rPr lang="pl-PL" sz="3600" b="1" dirty="0">
                <a:solidFill>
                  <a:schemeClr val="tx1"/>
                </a:solidFill>
                <a:latin typeface="+mn-lt"/>
              </a:rPr>
              <a:t>, </a:t>
            </a:r>
            <a:br>
              <a:rPr lang="pl-PL" sz="3600" b="1" dirty="0">
                <a:solidFill>
                  <a:schemeClr val="tx1"/>
                </a:solidFill>
                <a:latin typeface="+mn-lt"/>
              </a:rPr>
            </a:br>
            <a:r>
              <a:rPr lang="pl-PL" sz="3600" b="1" dirty="0">
                <a:solidFill>
                  <a:schemeClr val="tx1"/>
                </a:solidFill>
                <a:latin typeface="+mn-lt"/>
              </a:rPr>
              <a:t>czyli opowiadanie swoich historii (STOS)</a:t>
            </a:r>
            <a:br>
              <a:rPr lang="pl-PL" sz="3600" b="1" dirty="0">
                <a:solidFill>
                  <a:schemeClr val="tx1"/>
                </a:solidFill>
                <a:latin typeface="+mn-lt"/>
              </a:rPr>
            </a:br>
            <a:r>
              <a:rPr lang="pl-PL" sz="27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Lab. 237. WETI PG, Gdańsk, 28.10.2021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8088630" cy="4351338"/>
          </a:xfrm>
        </p:spPr>
        <p:txBody>
          <a:bodyPr>
            <a:normAutofit fontScale="92500" lnSpcReduction="20000"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Cele warsztatów STOS</a:t>
            </a:r>
            <a:endParaRPr lang="pl-PL" sz="3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pl-PL" sz="2400" b="1" dirty="0">
                <a:solidFill>
                  <a:srgbClr val="363A3E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większenie wiedzy z zakresu wykorzystywania nowych technologii w opowiadaniu historii.</a:t>
            </a:r>
            <a:endParaRPr lang="pl-PL" sz="2400" b="1" dirty="0">
              <a:solidFill>
                <a:srgbClr val="363A3E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pl-PL" sz="2400" b="1" dirty="0">
                <a:solidFill>
                  <a:srgbClr val="363A3E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abycie umiejętności tworzenia narracji cyfrowych.</a:t>
            </a:r>
            <a:endParaRPr lang="pl-PL" sz="2400" b="1" dirty="0">
              <a:solidFill>
                <a:srgbClr val="363A3E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</a:t>
            </a:r>
            <a:r>
              <a:rPr lang="pl-PL" sz="2400" b="1" dirty="0">
                <a:solidFill>
                  <a:srgbClr val="363A3E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zrost kompetencji w zakresie umiejętności pracy w grupie.</a:t>
            </a:r>
            <a:endParaRPr lang="pl-PL" sz="2400" b="1" dirty="0">
              <a:solidFill>
                <a:srgbClr val="363A3E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</a:t>
            </a:r>
            <a:r>
              <a:rPr lang="pl-PL" sz="2400" b="1" dirty="0">
                <a:solidFill>
                  <a:srgbClr val="363A3E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rupowe opracowanie dwu, trzyminutowych narracji cyfrowych na wybrany temat z wykorzystaniem zdjęć, dźwięku, głosu narratora, wideo, tekstu (wybór należy do członków grupy).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Dokumentowanie spotkań uczestników projektu ISO22.</a:t>
            </a:r>
            <a:endParaRPr lang="pl-PL" sz="2400" b="1" dirty="0">
              <a:solidFill>
                <a:srgbClr val="363A3E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8088630" cy="4351338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Hybrydowa formuła </a:t>
            </a:r>
            <a:r>
              <a:rPr lang="pl-PL" sz="3200" b="1" dirty="0">
                <a:solidFill>
                  <a:srgbClr val="363A3E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warsztatów</a:t>
            </a:r>
            <a:endParaRPr lang="pl-PL" sz="32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2400" b="1" u="sng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7"/>
              </a:rPr>
              <a:t>Moodle</a:t>
            </a:r>
            <a:r>
              <a:rPr lang="pl-PL" sz="24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(24/7)</a:t>
            </a:r>
            <a:endParaRPr lang="pl-PL" sz="2400" b="1" dirty="0">
              <a:solidFill>
                <a:srgbClr val="363A3E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2400" b="1" dirty="0">
                <a:solidFill>
                  <a:srgbClr val="363A3E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laboratorium komputerowe 237, WETI PG (wybrane czwartki, godz. 15:15)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24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8"/>
              </a:rPr>
              <a:t>Zoom</a:t>
            </a:r>
            <a:r>
              <a:rPr lang="pl-PL" sz="24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(wybrane czwartki, godz. 14:00)</a:t>
            </a:r>
            <a:endParaRPr lang="pl-PL" sz="24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54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0" y="1463016"/>
            <a:ext cx="9144000" cy="92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 dirty="0"/>
              <a:t>Agenda </a:t>
            </a:r>
            <a:endParaRPr dirty="0"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1621742"/>
            <a:ext cx="9144000" cy="924584"/>
          </a:xfrm>
          <a:prstGeom prst="rect">
            <a:avLst/>
          </a:prstGeom>
          <a:solidFill>
            <a:srgbClr val="FFE94B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38163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7982C-732E-4DE7-9FAB-DE486DE36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8088630" cy="4351338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dirty="0">
                <a:solidFill>
                  <a:srgbClr val="363A3E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7"/>
              </a:rPr>
              <a:t>Cyfrowa historia Joasi </a:t>
            </a:r>
            <a:endParaRPr lang="pl-PL" sz="3200" b="1" dirty="0">
              <a:solidFill>
                <a:srgbClr val="363A3E"/>
              </a:solidFill>
              <a:latin typeface="Arial Black" panose="020B0A040201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już kolejne wtorkowe spotkanie w ramach Akademii Aktywności Seniora -cyfrowe ABC. </a:t>
            </a: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Tym razem zgłębialiśmy tajniki </a:t>
            </a:r>
            <a:r>
              <a:rPr lang="pl-PL" sz="2400" b="1" dirty="0" err="1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Zooma</a:t>
            </a: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WhatsAppa, Messengera.</a:t>
            </a: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Przesyłam dokumentację fotograficzną ze spotkania</a:t>
            </a: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8"/>
              </a:rPr>
              <a:t>https://photos.app.goo.gl/YBTeQTM7RWacem9x5</a:t>
            </a:r>
            <a:endParaRPr lang="pl-PL" sz="2400" b="1" dirty="0">
              <a:solidFill>
                <a:srgbClr val="363A3E"/>
              </a:solidFill>
              <a:latin typeface="Arial Narrow" panose="020B0606020202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dirty="0">
                <a:solidFill>
                  <a:srgbClr val="363A3E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Pozdrawiam Joanna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6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" name="Google Shape;43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77340" y="6088380"/>
            <a:ext cx="5989320" cy="76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21" descr="Towarzystwo Inicjatyw Twórczych “ę” – SwishLab – pracownia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900" y="121736"/>
            <a:ext cx="126000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21" descr="Obraz zawierający rysunek&#10;&#10;Opis wygenerowany automatyczni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27890" y="121736"/>
            <a:ext cx="1438770" cy="12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21"/>
          <p:cNvPicPr preferRelativeResize="0"/>
          <p:nvPr/>
        </p:nvPicPr>
        <p:blipFill rotWithShape="1">
          <a:blip r:embed="rId6">
            <a:alphaModFix/>
          </a:blip>
          <a:srcRect l="12743" t="16924" r="10767" b="15844"/>
          <a:stretch/>
        </p:blipFill>
        <p:spPr>
          <a:xfrm>
            <a:off x="175100" y="143010"/>
            <a:ext cx="2046714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21"/>
          <p:cNvPicPr preferRelativeResize="0"/>
          <p:nvPr/>
        </p:nvPicPr>
        <p:blipFill rotWithShape="1">
          <a:blip r:embed="rId7">
            <a:alphaModFix/>
          </a:blip>
          <a:srcRect t="3439" b="4250"/>
          <a:stretch/>
        </p:blipFill>
        <p:spPr>
          <a:xfrm>
            <a:off x="2540" y="1705678"/>
            <a:ext cx="9144000" cy="3446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271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Arial Narrow</vt:lpstr>
      <vt:lpstr>Calibri</vt:lpstr>
      <vt:lpstr>Symbol</vt:lpstr>
      <vt:lpstr>Wingdings</vt:lpstr>
      <vt:lpstr>Motyw pakietu Office</vt:lpstr>
      <vt:lpstr>  GENERATOR INNOWACJI.  SIECI WSPARCIA 2  Integracja Polskich Seniorów          i Opiekunek z Ukrainy (ISO22)  Storytelling,  czyli opowiadanie swoich historii (STOS) Lab. 237. WETI PG, Gdańsk, 28.10.2021</vt:lpstr>
      <vt:lpstr>Agenda </vt:lpstr>
      <vt:lpstr>Agenda </vt:lpstr>
      <vt:lpstr>Agenda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Kacprzykowska, Anna</dc:creator>
  <cp:lastModifiedBy>Anna Grabowska</cp:lastModifiedBy>
  <cp:revision>21</cp:revision>
  <dcterms:created xsi:type="dcterms:W3CDTF">2020-08-20T07:35:37Z</dcterms:created>
  <dcterms:modified xsi:type="dcterms:W3CDTF">2021-12-01T12:03:13Z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0x01010075E586AD706CFB4A87F5B71E862CA80E</vt:lpwstr>
  </property>
</Properties>
</file>