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7" r:id="rId4"/>
    <p:sldId id="278" r:id="rId5"/>
    <p:sldId id="279" r:id="rId6"/>
    <p:sldId id="280" r:id="rId7"/>
    <p:sldId id="29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76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mRsGXzb8DMw60fqG2OCFkIbe4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38557-260A-870F-5B70-6B87948D5C3E}" v="1369" dt="2021-11-18T10:29:51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872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5741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430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864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163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1423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11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09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7011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73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208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122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645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.org.pl/" TargetMode="External"/><Relationship Id="rId4" Type="http://schemas.openxmlformats.org/officeDocument/2006/relationships/hyperlink" Target="http://www.pcgpolska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hyperlink" Target="https://www.iloveimg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4553154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„GENERATOR INNOWACJI. SIECI WSPARCIA 2” współfinansowany ze środków Unii Europejskiej w ramach Europejskiego Funduszu Społecznego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20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rojektu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PCG Polska Sp. z o. o., ul. Fabryczna 17, 90-344 Łódź, </a:t>
            </a:r>
            <a:r>
              <a:rPr lang="pl-PL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www.pcgpolska.pl</a:t>
            </a: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920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 Projektu: Towarzystwo Inicjatyw Twórczych „ę”, ul. Mokotowska 55 m. 50, 00-542 Warszawa </a:t>
            </a:r>
            <a:r>
              <a:rPr lang="pl-PL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www.e.org.pl</a:t>
            </a: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095F3A8-0937-4A55-98B2-BBA0116BE9B6}"/>
              </a:ext>
            </a:extLst>
          </p:cNvPr>
          <p:cNvSpPr>
            <a:spLocks noGrp="1"/>
          </p:cNvSpPr>
          <p:nvPr/>
        </p:nvSpPr>
        <p:spPr>
          <a:xfrm>
            <a:off x="0" y="91440"/>
            <a:ext cx="9144000" cy="400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5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7100" dirty="0">
                <a:latin typeface="Arial Black"/>
              </a:rPr>
              <a:t>GENERATOR INNOWACJI. </a:t>
            </a:r>
            <a:br>
              <a:rPr lang="pl-PL" sz="7100" dirty="0">
                <a:latin typeface="Arial Black" panose="020B0A04020102020204" pitchFamily="34" charset="0"/>
              </a:rPr>
            </a:br>
            <a:r>
              <a:rPr lang="pl-PL" sz="7100" dirty="0">
                <a:latin typeface="Arial Black"/>
              </a:rPr>
              <a:t>SIECI WSPARCIA 2</a:t>
            </a:r>
            <a:br>
              <a:rPr lang="pl-PL" sz="3600" dirty="0">
                <a:latin typeface="Arial Black" panose="020B0A04020102020204" pitchFamily="34" charset="0"/>
              </a:rPr>
            </a:br>
            <a:endParaRPr lang="pl-PL" sz="3600" dirty="0">
              <a:latin typeface="Arial Black" panose="020B0A04020102020204" pitchFamily="34" charset="0"/>
            </a:endParaRPr>
          </a:p>
          <a:p>
            <a:endParaRPr lang="pl-PL" sz="8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pl-PL" sz="8000" dirty="0">
                <a:solidFill>
                  <a:srgbClr val="0070C0"/>
                </a:solidFill>
                <a:latin typeface="Arial Black" panose="020B0A04020102020204" pitchFamily="34" charset="0"/>
              </a:rPr>
              <a:t>Integracja Polskich Seniorów         </a:t>
            </a:r>
            <a:br>
              <a:rPr lang="pl-PL" sz="80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pl-PL" sz="8000" dirty="0">
                <a:solidFill>
                  <a:srgbClr val="0070C0"/>
                </a:solidFill>
                <a:latin typeface="Arial Black" panose="020B0A04020102020204" pitchFamily="34" charset="0"/>
              </a:rPr>
              <a:t>i Opiekunek z Ukrainy (ISO22)</a:t>
            </a:r>
            <a:br>
              <a:rPr lang="pl-PL" sz="8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l-PL" sz="5300" dirty="0">
                <a:latin typeface="Arial Black" panose="020B0A04020102020204" pitchFamily="34" charset="0"/>
              </a:rPr>
            </a:br>
            <a:br>
              <a:rPr lang="pl-PL" sz="5300" dirty="0">
                <a:latin typeface="Arial Black"/>
              </a:rPr>
            </a:br>
            <a:r>
              <a:rPr lang="pl-PL" sz="7100" b="1" dirty="0">
                <a:solidFill>
                  <a:schemeClr val="tx1"/>
                </a:solidFill>
                <a:latin typeface="+mn-lt"/>
              </a:rPr>
              <a:t>Zakładanie fanpage’a na </a:t>
            </a:r>
            <a:r>
              <a:rPr lang="pl-PL" sz="7100" b="1">
                <a:solidFill>
                  <a:schemeClr val="tx1"/>
                </a:solidFill>
                <a:latin typeface="+mn-lt"/>
              </a:rPr>
              <a:t>facebook’u</a:t>
            </a:r>
            <a:endParaRPr lang="pl-PL" sz="6100" b="1" dirty="0">
              <a:solidFill>
                <a:schemeClr val="tx1"/>
              </a:solidFill>
              <a:latin typeface="+mn-lt"/>
            </a:endParaRPr>
          </a:p>
          <a:p>
            <a:r>
              <a:rPr lang="pl-PL" sz="53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Lab. 237, WETI PG, Gdańsk, 18.11.2021</a:t>
            </a:r>
            <a:endParaRPr lang="pl-PL" sz="5300" b="1" i="1" dirty="0">
              <a:solidFill>
                <a:schemeClr val="tx1"/>
              </a:solidFill>
              <a:latin typeface="+mn-lt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Agenda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1036097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21742"/>
            <a:ext cx="9144000" cy="445300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b="1" dirty="0" err="1"/>
              <a:t>Posty</a:t>
            </a:r>
            <a:r>
              <a:rPr lang="en-US" sz="2000" b="1" dirty="0"/>
              <a:t> </a:t>
            </a:r>
            <a:r>
              <a:rPr lang="en-US" sz="2000" b="1" dirty="0" err="1"/>
              <a:t>możemy</a:t>
            </a:r>
            <a:r>
              <a:rPr lang="en-US" sz="2000" b="1" dirty="0"/>
              <a:t> </a:t>
            </a:r>
            <a:r>
              <a:rPr lang="en-US" sz="2000" b="1" dirty="0" err="1"/>
              <a:t>polubić</a:t>
            </a:r>
            <a:r>
              <a:rPr lang="en-US" sz="2000" b="1" dirty="0"/>
              <a:t>/</a:t>
            </a:r>
            <a:r>
              <a:rPr lang="en-US" sz="2000" b="1" dirty="0" err="1"/>
              <a:t>skomentować</a:t>
            </a:r>
            <a:r>
              <a:rPr lang="en-US" sz="2000" b="1" dirty="0"/>
              <a:t> </a:t>
            </a:r>
            <a:r>
              <a:rPr lang="en-US" sz="2000" b="1" dirty="0" err="1"/>
              <a:t>jako</a:t>
            </a:r>
            <a:r>
              <a:rPr lang="en-US" sz="2000" b="1" dirty="0"/>
              <a:t> </a:t>
            </a:r>
            <a:r>
              <a:rPr lang="en-US" sz="2000" b="1" dirty="0" err="1"/>
              <a:t>fanpage</a:t>
            </a:r>
            <a:r>
              <a:rPr lang="en-US" sz="2000" b="1" dirty="0"/>
              <a:t> </a:t>
            </a:r>
            <a:r>
              <a:rPr lang="en-US" sz="2000" b="1" dirty="0" err="1"/>
              <a:t>lub</a:t>
            </a:r>
            <a:r>
              <a:rPr lang="en-US" sz="2000" b="1" dirty="0"/>
              <a:t> </a:t>
            </a:r>
            <a:r>
              <a:rPr lang="en-US" sz="2000" b="1" dirty="0" err="1"/>
              <a:t>jako</a:t>
            </a:r>
            <a:r>
              <a:rPr lang="en-US" sz="2000" b="1" dirty="0"/>
              <a:t> </a:t>
            </a:r>
            <a:r>
              <a:rPr lang="en-US" sz="2000" b="1" dirty="0" err="1"/>
              <a:t>swój</a:t>
            </a:r>
            <a:r>
              <a:rPr lang="en-US" sz="2000" b="1" dirty="0"/>
              <a:t> </a:t>
            </a:r>
            <a:r>
              <a:rPr lang="en-US" sz="2000" b="1" dirty="0" err="1"/>
              <a:t>prywatny</a:t>
            </a:r>
            <a:r>
              <a:rPr lang="en-US" sz="2000" b="1" dirty="0"/>
              <a:t> </a:t>
            </a:r>
            <a:r>
              <a:rPr lang="en-US" sz="2000" b="1" dirty="0" err="1"/>
              <a:t>profil</a:t>
            </a:r>
            <a:r>
              <a:rPr lang="en-US" sz="2000" b="1" dirty="0"/>
              <a:t>. Aby </a:t>
            </a:r>
            <a:r>
              <a:rPr lang="en-US" sz="2000" b="1" dirty="0" err="1"/>
              <a:t>wybrać</a:t>
            </a:r>
            <a:r>
              <a:rPr lang="en-US" sz="2000" b="1" dirty="0"/>
              <a:t> </a:t>
            </a:r>
            <a:r>
              <a:rPr lang="en-US" sz="2000" b="1" dirty="0" err="1"/>
              <a:t>należy</a:t>
            </a:r>
            <a:r>
              <a:rPr lang="en-US" sz="2000" b="1" dirty="0"/>
              <a:t> </a:t>
            </a:r>
            <a:r>
              <a:rPr lang="en-US" sz="2000" b="1" dirty="0" err="1"/>
              <a:t>rozwinąć</a:t>
            </a:r>
            <a:r>
              <a:rPr lang="en-US" sz="2000" b="1" dirty="0"/>
              <a:t> </a:t>
            </a:r>
            <a:r>
              <a:rPr lang="en-US" sz="2000" b="1" dirty="0" err="1"/>
              <a:t>listę</a:t>
            </a:r>
            <a:r>
              <a:rPr lang="en-US" sz="2000" b="1" dirty="0"/>
              <a:t> za </a:t>
            </a:r>
            <a:r>
              <a:rPr lang="en-US" sz="2000" b="1" dirty="0" err="1"/>
              <a:t>pomocą</a:t>
            </a:r>
            <a:r>
              <a:rPr lang="en-US" sz="2000" b="1" dirty="0"/>
              <a:t> </a:t>
            </a:r>
            <a:r>
              <a:rPr lang="en-US" sz="2000" b="1" dirty="0" err="1"/>
              <a:t>przycisku</a:t>
            </a:r>
            <a:r>
              <a:rPr lang="en-US" sz="2000" b="1" dirty="0"/>
              <a:t> z </a:t>
            </a:r>
            <a:r>
              <a:rPr lang="en-US" sz="2000" b="1" dirty="0" err="1"/>
              <a:t>miniaturką</a:t>
            </a:r>
            <a:r>
              <a:rPr lang="en-US" sz="2000" b="1" dirty="0"/>
              <a:t> </a:t>
            </a:r>
            <a:r>
              <a:rPr lang="en-US" sz="2000" b="1" dirty="0" err="1"/>
              <a:t>zdjęcia</a:t>
            </a:r>
            <a:r>
              <a:rPr lang="en-US" sz="2000" b="1" dirty="0"/>
              <a:t> </a:t>
            </a:r>
            <a:r>
              <a:rPr lang="en-US" sz="2000" b="1" dirty="0" err="1"/>
              <a:t>profilowego</a:t>
            </a:r>
            <a:r>
              <a:rPr lang="en-US" sz="2000" b="1" dirty="0"/>
              <a:t> </a:t>
            </a:r>
            <a:r>
              <a:rPr lang="pl-PL" sz="2000" b="1" dirty="0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strzałką</a:t>
            </a:r>
            <a:r>
              <a:rPr lang="en-US" sz="2000" b="1" dirty="0"/>
              <a:t> w </a:t>
            </a:r>
            <a:r>
              <a:rPr lang="en-US" sz="2000" b="1" dirty="0" err="1"/>
              <a:t>dół</a:t>
            </a:r>
            <a:r>
              <a:rPr lang="en-US" sz="2000" b="1" dirty="0"/>
              <a:t> (po </a:t>
            </a:r>
            <a:r>
              <a:rPr lang="en-US" sz="2000" b="1" dirty="0" err="1"/>
              <a:t>prawej</a:t>
            </a:r>
            <a:r>
              <a:rPr lang="en-US" sz="2000" b="1" dirty="0"/>
              <a:t> </a:t>
            </a:r>
            <a:r>
              <a:rPr lang="en-US" sz="2000" b="1" dirty="0" err="1"/>
              <a:t>stronie</a:t>
            </a:r>
            <a:r>
              <a:rPr lang="en-US" sz="2000" b="1" dirty="0"/>
              <a:t> </a:t>
            </a:r>
            <a:r>
              <a:rPr lang="en-US" sz="2000" b="1" dirty="0" err="1"/>
              <a:t>górnego</a:t>
            </a:r>
            <a:r>
              <a:rPr lang="en-US" sz="2000" b="1" dirty="0"/>
              <a:t> </a:t>
            </a:r>
            <a:r>
              <a:rPr lang="en-US" sz="2000" b="1" dirty="0" err="1"/>
              <a:t>panelu</a:t>
            </a:r>
            <a:r>
              <a:rPr lang="en-US" sz="2000" b="1" dirty="0"/>
              <a:t> </a:t>
            </a:r>
            <a:r>
              <a:rPr lang="en-US" sz="2000" b="1" dirty="0" err="1"/>
              <a:t>fanpage’a</a:t>
            </a:r>
            <a:r>
              <a:rPr lang="en-US" sz="2000" b="1" dirty="0"/>
              <a:t>)</a:t>
            </a:r>
            <a:r>
              <a:rPr lang="pl-PL" sz="2000" b="1" dirty="0"/>
              <a:t>.</a:t>
            </a:r>
            <a:endParaRPr lang="en-US" sz="2000" b="1" dirty="0"/>
          </a:p>
        </p:txBody>
      </p:sp>
      <p:pic>
        <p:nvPicPr>
          <p:cNvPr id="2" name="Obraz 3">
            <a:extLst>
              <a:ext uri="{FF2B5EF4-FFF2-40B4-BE49-F238E27FC236}">
                <a16:creationId xmlns:a16="http://schemas.microsoft.com/office/drawing/2014/main" id="{7D159BF8-9602-4F4A-8BCB-3A8F076C2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4888" y="2722525"/>
            <a:ext cx="6004931" cy="33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Agenda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768679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21742"/>
            <a:ext cx="9144000" cy="445300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b="1" dirty="0"/>
              <a:t>Aby </a:t>
            </a:r>
            <a:r>
              <a:rPr lang="en-US" sz="2000" b="1" dirty="0" err="1"/>
              <a:t>wejść</a:t>
            </a:r>
            <a:r>
              <a:rPr lang="en-US" sz="2000" b="1" dirty="0"/>
              <a:t> w </a:t>
            </a:r>
            <a:r>
              <a:rPr lang="en-US" sz="2000" b="1" dirty="0" err="1"/>
              <a:t>szczegółowe</a:t>
            </a:r>
            <a:r>
              <a:rPr lang="en-US" sz="2000" b="1" dirty="0"/>
              <a:t> </a:t>
            </a:r>
            <a:r>
              <a:rPr lang="en-US" sz="2000" b="1" dirty="0" err="1"/>
              <a:t>ustawienia</a:t>
            </a:r>
            <a:r>
              <a:rPr lang="en-US" sz="2000" b="1" dirty="0"/>
              <a:t> </a:t>
            </a:r>
            <a:r>
              <a:rPr lang="en-US" sz="2000" b="1" dirty="0" err="1"/>
              <a:t>naszej</a:t>
            </a:r>
            <a:r>
              <a:rPr lang="en-US" sz="2000" b="1" dirty="0"/>
              <a:t> </a:t>
            </a:r>
            <a:r>
              <a:rPr lang="en-US" sz="2000" b="1" dirty="0" err="1"/>
              <a:t>strony</a:t>
            </a:r>
            <a:r>
              <a:rPr lang="en-US" sz="2000" b="1" dirty="0"/>
              <a:t> </a:t>
            </a:r>
            <a:r>
              <a:rPr lang="en-US" sz="2000" b="1" dirty="0" err="1"/>
              <a:t>należy</a:t>
            </a:r>
            <a:r>
              <a:rPr lang="en-US" sz="2000" b="1" dirty="0"/>
              <a:t> </a:t>
            </a:r>
            <a:r>
              <a:rPr lang="en-US" sz="2000" b="1" dirty="0" err="1"/>
              <a:t>wybrać</a:t>
            </a:r>
            <a:r>
              <a:rPr lang="en-US" sz="2000" b="1" dirty="0"/>
              <a:t> </a:t>
            </a:r>
            <a:r>
              <a:rPr lang="en-US" sz="2000" b="1" dirty="0" err="1"/>
              <a:t>opcję</a:t>
            </a:r>
            <a:r>
              <a:rPr lang="en-US" sz="2000" b="1" dirty="0"/>
              <a:t> "</a:t>
            </a:r>
            <a:r>
              <a:rPr lang="en-US" sz="2000" b="1" dirty="0" err="1"/>
              <a:t>Ustawienia</a:t>
            </a:r>
            <a:r>
              <a:rPr lang="en-US" sz="2000" b="1" dirty="0"/>
              <a:t>" w </a:t>
            </a:r>
            <a:r>
              <a:rPr lang="en-US" sz="2000" b="1" dirty="0" err="1"/>
              <a:t>bocznym</a:t>
            </a:r>
            <a:r>
              <a:rPr lang="en-US" sz="2000" b="1" dirty="0"/>
              <a:t> </a:t>
            </a:r>
            <a:r>
              <a:rPr lang="en-US" sz="2000" b="1" dirty="0" err="1"/>
              <a:t>panelu</a:t>
            </a:r>
            <a:r>
              <a:rPr lang="en-US" sz="2000" b="1" dirty="0"/>
              <a:t> po </a:t>
            </a:r>
            <a:r>
              <a:rPr lang="en-US" sz="2000" b="1" dirty="0" err="1"/>
              <a:t>lewej</a:t>
            </a:r>
            <a:r>
              <a:rPr lang="en-US" sz="2000" b="1" dirty="0"/>
              <a:t> </a:t>
            </a:r>
            <a:r>
              <a:rPr lang="en-US" sz="2000" b="1" dirty="0" err="1"/>
              <a:t>stronie</a:t>
            </a:r>
            <a:r>
              <a:rPr lang="en-US" sz="2000" b="1" dirty="0"/>
              <a:t> (</a:t>
            </a:r>
            <a:r>
              <a:rPr lang="en-US" sz="2000" b="1" dirty="0" err="1"/>
              <a:t>ostatnia</a:t>
            </a:r>
            <a:r>
              <a:rPr lang="en-US" sz="2000" b="1" dirty="0"/>
              <a:t> </a:t>
            </a:r>
            <a:r>
              <a:rPr lang="en-US" sz="2000" b="1" dirty="0" err="1"/>
              <a:t>pozycja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liście</a:t>
            </a:r>
            <a:r>
              <a:rPr lang="en-US" sz="2000" b="1" dirty="0"/>
              <a:t>)</a:t>
            </a:r>
            <a:r>
              <a:rPr lang="pl-PL" sz="2000" b="1" dirty="0"/>
              <a:t>.</a:t>
            </a:r>
            <a:endParaRPr lang="en-US" sz="2000" b="1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B4F82BB-0E83-464C-AB19-782F7E0FF7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853" y="2528079"/>
            <a:ext cx="6366294" cy="356163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BFAC40EB-9BD0-4323-A5C2-A6290A40882C}"/>
              </a:ext>
            </a:extLst>
          </p:cNvPr>
          <p:cNvSpPr/>
          <p:nvPr/>
        </p:nvSpPr>
        <p:spPr>
          <a:xfrm>
            <a:off x="1717040" y="2316480"/>
            <a:ext cx="45719" cy="31902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83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Agenda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587525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21742"/>
            <a:ext cx="9144000" cy="447025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b="1" dirty="0" err="1"/>
              <a:t>Widok</a:t>
            </a:r>
            <a:r>
              <a:rPr lang="en-US" sz="2000" b="1" dirty="0"/>
              <a:t> </a:t>
            </a:r>
            <a:r>
              <a:rPr lang="en-US" sz="2000" b="1" dirty="0" err="1"/>
              <a:t>listy</a:t>
            </a:r>
            <a:r>
              <a:rPr lang="en-US" sz="2000" b="1" dirty="0"/>
              <a:t> </a:t>
            </a:r>
            <a:r>
              <a:rPr lang="en-US" sz="2000" b="1" dirty="0" err="1"/>
              <a:t>ustawień</a:t>
            </a:r>
            <a:r>
              <a:rPr lang="en-US" sz="2000" b="1" dirty="0"/>
              <a:t> </a:t>
            </a:r>
            <a:r>
              <a:rPr lang="en-US" sz="2000" b="1" dirty="0" err="1"/>
              <a:t>fanpage’a</a:t>
            </a:r>
            <a:r>
              <a:rPr lang="pl-PL" sz="2000" b="1" dirty="0"/>
              <a:t>.</a:t>
            </a:r>
            <a:endParaRPr lang="en-US" sz="2000" b="1" dirty="0"/>
          </a:p>
        </p:txBody>
      </p:sp>
      <p:pic>
        <p:nvPicPr>
          <p:cNvPr id="2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3E5F729-3D73-4E63-85C4-7127182232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830" y="2390057"/>
            <a:ext cx="6642339" cy="36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Agenda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967086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63016"/>
            <a:ext cx="9144000" cy="4628979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b="1" dirty="0"/>
              <a:t>Aby </a:t>
            </a:r>
            <a:r>
              <a:rPr lang="en-US" sz="2000" b="1" dirty="0" err="1"/>
              <a:t>nadać</a:t>
            </a:r>
            <a:r>
              <a:rPr lang="en-US" sz="2000" b="1" dirty="0"/>
              <a:t> </a:t>
            </a:r>
            <a:r>
              <a:rPr lang="en-US" sz="2000" b="1" dirty="0" err="1"/>
              <a:t>innej</a:t>
            </a:r>
            <a:r>
              <a:rPr lang="en-US" sz="2000" b="1" dirty="0"/>
              <a:t> </a:t>
            </a:r>
            <a:r>
              <a:rPr lang="en-US" sz="2000" b="1" dirty="0" err="1"/>
              <a:t>osobie</a:t>
            </a:r>
            <a:r>
              <a:rPr lang="en-US" sz="2000" b="1" dirty="0"/>
              <a:t> </a:t>
            </a:r>
            <a:r>
              <a:rPr lang="en-US" sz="2000" b="1" dirty="0" err="1"/>
              <a:t>uprawnienia</a:t>
            </a:r>
            <a:r>
              <a:rPr lang="en-US" sz="2000" b="1" dirty="0"/>
              <a:t> </a:t>
            </a:r>
            <a:r>
              <a:rPr lang="en-US" sz="2000" b="1" dirty="0" err="1"/>
              <a:t>administatora</a:t>
            </a:r>
            <a:r>
              <a:rPr lang="en-US" sz="2000" b="1" dirty="0"/>
              <a:t>/</a:t>
            </a:r>
            <a:r>
              <a:rPr lang="en-US" sz="2000" b="1" dirty="0" err="1"/>
              <a:t>moderatora</a:t>
            </a:r>
            <a:r>
              <a:rPr lang="en-US" sz="2000" b="1" dirty="0"/>
              <a:t>/</a:t>
            </a:r>
            <a:r>
              <a:rPr lang="en-US" sz="2000" b="1" dirty="0" err="1"/>
              <a:t>redaktora</a:t>
            </a:r>
            <a:r>
              <a:rPr lang="en-US" sz="2000" b="1" dirty="0"/>
              <a:t> </a:t>
            </a:r>
            <a:r>
              <a:rPr lang="en-US" sz="2000" b="1" dirty="0" err="1"/>
              <a:t>fanpage'a</a:t>
            </a:r>
            <a:r>
              <a:rPr lang="en-US" sz="2000" b="1" dirty="0"/>
              <a:t> </a:t>
            </a:r>
            <a:r>
              <a:rPr lang="en-US" sz="2000" b="1" dirty="0" err="1"/>
              <a:t>należy</a:t>
            </a:r>
            <a:r>
              <a:rPr lang="en-US" sz="2000" b="1" dirty="0"/>
              <a:t> z </a:t>
            </a:r>
            <a:r>
              <a:rPr lang="en-US" sz="2000" b="1" dirty="0" err="1"/>
              <a:t>listy</a:t>
            </a:r>
            <a:r>
              <a:rPr lang="en-US" sz="2000" b="1" dirty="0"/>
              <a:t> </a:t>
            </a:r>
            <a:r>
              <a:rPr lang="en-US" sz="2000" b="1" dirty="0" err="1"/>
              <a:t>ustawień</a:t>
            </a:r>
            <a:r>
              <a:rPr lang="en-US" sz="2000" b="1" dirty="0"/>
              <a:t> (</a:t>
            </a:r>
            <a:r>
              <a:rPr lang="en-US" sz="2000" b="1" dirty="0" err="1"/>
              <a:t>boczny</a:t>
            </a:r>
            <a:r>
              <a:rPr lang="en-US" sz="2000" b="1" dirty="0"/>
              <a:t> panel po </a:t>
            </a:r>
            <a:r>
              <a:rPr lang="en-US" sz="2000" b="1" dirty="0" err="1"/>
              <a:t>lewej</a:t>
            </a:r>
            <a:r>
              <a:rPr lang="en-US" sz="2000" b="1" dirty="0"/>
              <a:t>) </a:t>
            </a:r>
            <a:r>
              <a:rPr lang="en-US" sz="2000" b="1" dirty="0" err="1"/>
              <a:t>wybrać</a:t>
            </a:r>
            <a:r>
              <a:rPr lang="en-US" sz="2000" b="1" dirty="0"/>
              <a:t> </a:t>
            </a:r>
            <a:r>
              <a:rPr lang="en-US" sz="2000" b="1" dirty="0" err="1"/>
              <a:t>opcję</a:t>
            </a:r>
            <a:r>
              <a:rPr lang="en-US" sz="2000" b="1" dirty="0"/>
              <a:t> </a:t>
            </a:r>
            <a:r>
              <a:rPr lang="pl-PL" sz="2000" b="1" dirty="0"/>
              <a:t>                 „</a:t>
            </a:r>
            <a:r>
              <a:rPr lang="en-US" sz="2000" b="1" dirty="0"/>
              <a:t>Role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stronie</a:t>
            </a:r>
            <a:r>
              <a:rPr lang="pl-PL" sz="2000" b="1" dirty="0"/>
              <a:t>”</a:t>
            </a:r>
            <a:r>
              <a:rPr lang="en-US" sz="2000" b="1" dirty="0"/>
              <a:t> </a:t>
            </a:r>
            <a:r>
              <a:rPr lang="pl-PL" sz="2000" b="1" dirty="0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wpisać</a:t>
            </a:r>
            <a:r>
              <a:rPr lang="en-US" sz="2000" b="1" dirty="0"/>
              <a:t> </a:t>
            </a:r>
            <a:r>
              <a:rPr lang="en-US" sz="2000" b="1" dirty="0" err="1"/>
              <a:t>imię</a:t>
            </a:r>
            <a:r>
              <a:rPr lang="en-US" sz="2000" b="1" dirty="0"/>
              <a:t> </a:t>
            </a:r>
            <a:r>
              <a:rPr lang="pl-PL" sz="2000" b="1" dirty="0"/>
              <a:t>oraz</a:t>
            </a:r>
            <a:r>
              <a:rPr lang="en-US" sz="2000" b="1" dirty="0"/>
              <a:t> </a:t>
            </a:r>
            <a:r>
              <a:rPr lang="en-US" sz="2000" b="1" dirty="0" err="1"/>
              <a:t>nazwisko</a:t>
            </a:r>
            <a:r>
              <a:rPr lang="en-US" sz="2000" b="1" dirty="0"/>
              <a:t> </a:t>
            </a:r>
            <a:r>
              <a:rPr lang="en-US" sz="2000" b="1" dirty="0" err="1"/>
              <a:t>lub</a:t>
            </a:r>
            <a:r>
              <a:rPr lang="en-US" sz="2000" b="1" dirty="0"/>
              <a:t> </a:t>
            </a:r>
            <a:r>
              <a:rPr lang="en-US" sz="2000" b="1" dirty="0" err="1"/>
              <a:t>adres</a:t>
            </a:r>
            <a:r>
              <a:rPr lang="en-US" sz="2000" b="1" dirty="0"/>
              <a:t> e-mail </a:t>
            </a:r>
            <a:r>
              <a:rPr lang="en-US" sz="2000" b="1" dirty="0" err="1"/>
              <a:t>danej</a:t>
            </a:r>
            <a:r>
              <a:rPr lang="en-US" sz="2000" b="1" dirty="0"/>
              <a:t> </a:t>
            </a:r>
            <a:r>
              <a:rPr lang="en-US" sz="2000" b="1" dirty="0" err="1"/>
              <a:t>osoby</a:t>
            </a:r>
            <a:r>
              <a:rPr lang="pl-PL" sz="2000" b="1" dirty="0"/>
              <a:t>.</a:t>
            </a:r>
            <a:endParaRPr lang="en-US" sz="2000" b="1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3D805D8-BD66-4F83-8F29-D1DA1BA56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249" y="2657475"/>
            <a:ext cx="6098875" cy="34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8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Agenda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967086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63016"/>
            <a:ext cx="9144000" cy="4628979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b="1" dirty="0"/>
              <a:t>W </a:t>
            </a:r>
            <a:r>
              <a:rPr lang="en-US" sz="2000" b="1" dirty="0" err="1"/>
              <a:t>panelu</a:t>
            </a:r>
            <a:r>
              <a:rPr lang="en-US" sz="2000" b="1" dirty="0"/>
              <a:t> </a:t>
            </a:r>
            <a:r>
              <a:rPr lang="en-US" sz="2000" b="1" dirty="0" err="1"/>
              <a:t>ustawień</a:t>
            </a:r>
            <a:r>
              <a:rPr lang="en-US" sz="2000" b="1" dirty="0"/>
              <a:t> </a:t>
            </a:r>
            <a:r>
              <a:rPr lang="en-US" sz="2000" b="1" dirty="0" err="1"/>
              <a:t>możemy</a:t>
            </a:r>
            <a:r>
              <a:rPr lang="en-US" sz="2000" b="1" dirty="0"/>
              <a:t> </a:t>
            </a:r>
            <a:r>
              <a:rPr lang="en-US" sz="2000" b="1" dirty="0" err="1"/>
              <a:t>także</a:t>
            </a:r>
            <a:r>
              <a:rPr lang="en-US" sz="2000" b="1" dirty="0"/>
              <a:t> </a:t>
            </a:r>
            <a:r>
              <a:rPr lang="en-US" sz="2000" b="1" dirty="0" err="1"/>
              <a:t>podejrzeć</a:t>
            </a:r>
            <a:r>
              <a:rPr lang="en-US" sz="2000" b="1" dirty="0"/>
              <a:t> </a:t>
            </a:r>
            <a:r>
              <a:rPr lang="en-US" sz="2000" b="1" dirty="0" err="1"/>
              <a:t>kto</a:t>
            </a:r>
            <a:r>
              <a:rPr lang="en-US" sz="2000" b="1" dirty="0"/>
              <a:t> </a:t>
            </a:r>
            <a:r>
              <a:rPr lang="en-US" sz="2000" b="1" dirty="0" err="1"/>
              <a:t>śledzi</a:t>
            </a:r>
            <a:r>
              <a:rPr lang="en-US" sz="2000" b="1" dirty="0"/>
              <a:t> </a:t>
            </a:r>
            <a:r>
              <a:rPr lang="en-US" sz="2000" b="1" dirty="0" err="1"/>
              <a:t>naszą</a:t>
            </a:r>
            <a:r>
              <a:rPr lang="en-US" sz="2000" b="1" dirty="0"/>
              <a:t> </a:t>
            </a:r>
            <a:r>
              <a:rPr lang="en-US" sz="2000" b="1" dirty="0" err="1"/>
              <a:t>stronę</a:t>
            </a:r>
            <a:r>
              <a:rPr lang="en-US" sz="2000" b="1" dirty="0"/>
              <a:t>. </a:t>
            </a:r>
            <a:endParaRPr lang="pl-PL" sz="2000" b="1" dirty="0"/>
          </a:p>
          <a:p>
            <a:pPr marL="114300" indent="0" algn="ctr">
              <a:buNone/>
            </a:pPr>
            <a:r>
              <a:rPr lang="en-US" sz="2000" b="1" dirty="0"/>
              <a:t>Aby </a:t>
            </a:r>
            <a:r>
              <a:rPr lang="en-US" sz="2000" b="1" dirty="0" err="1"/>
              <a:t>zobaczyć</a:t>
            </a:r>
            <a:r>
              <a:rPr lang="en-US" sz="2000" b="1" dirty="0"/>
              <a:t> </a:t>
            </a:r>
            <a:r>
              <a:rPr lang="en-US" sz="2000" b="1" dirty="0" err="1"/>
              <a:t>listę</a:t>
            </a:r>
            <a:r>
              <a:rPr lang="en-US" sz="2000" b="1" dirty="0"/>
              <a:t> </a:t>
            </a:r>
            <a:r>
              <a:rPr lang="en-US" sz="2000" b="1" dirty="0" err="1"/>
              <a:t>osób</a:t>
            </a:r>
            <a:r>
              <a:rPr lang="en-US" sz="2000" b="1" dirty="0"/>
              <a:t>, </a:t>
            </a:r>
            <a:r>
              <a:rPr lang="en-US" sz="2000" b="1" dirty="0" err="1"/>
              <a:t>które</a:t>
            </a:r>
            <a:r>
              <a:rPr lang="en-US" sz="2000" b="1" dirty="0"/>
              <a:t> </a:t>
            </a:r>
            <a:r>
              <a:rPr lang="en-US" sz="2000" b="1" dirty="0" err="1"/>
              <a:t>polubiły</a:t>
            </a:r>
            <a:r>
              <a:rPr lang="en-US" sz="2000" b="1" dirty="0"/>
              <a:t> </a:t>
            </a:r>
            <a:r>
              <a:rPr lang="en-US" sz="2000" b="1" dirty="0" err="1"/>
              <a:t>nasz</a:t>
            </a:r>
            <a:r>
              <a:rPr lang="en-US" sz="2000" b="1" dirty="0"/>
              <a:t> </a:t>
            </a:r>
            <a:r>
              <a:rPr lang="en-US" sz="2000" b="1" dirty="0" err="1"/>
              <a:t>fanpage</a:t>
            </a:r>
            <a:r>
              <a:rPr lang="en-US" sz="2000" b="1" dirty="0"/>
              <a:t> </a:t>
            </a:r>
            <a:r>
              <a:rPr lang="en-US" sz="2000" b="1" dirty="0" err="1"/>
              <a:t>należy</a:t>
            </a:r>
            <a:r>
              <a:rPr lang="en-US" sz="2000" b="1" dirty="0"/>
              <a:t> z </a:t>
            </a:r>
            <a:r>
              <a:rPr lang="en-US" sz="2000" b="1" dirty="0" err="1"/>
              <a:t>panelu</a:t>
            </a:r>
            <a:r>
              <a:rPr lang="en-US" sz="2000" b="1" dirty="0"/>
              <a:t> po </a:t>
            </a:r>
            <a:r>
              <a:rPr lang="en-US" sz="2000" b="1" dirty="0" err="1"/>
              <a:t>lewej</a:t>
            </a:r>
            <a:r>
              <a:rPr lang="en-US" sz="2000" b="1" dirty="0"/>
              <a:t> </a:t>
            </a:r>
            <a:r>
              <a:rPr lang="en-US" sz="2000" b="1" dirty="0" err="1"/>
              <a:t>wybrać</a:t>
            </a:r>
            <a:r>
              <a:rPr lang="en-US" sz="2000" b="1" dirty="0"/>
              <a:t> </a:t>
            </a:r>
            <a:r>
              <a:rPr lang="en-US" sz="2000" b="1" dirty="0" err="1"/>
              <a:t>pozycję</a:t>
            </a:r>
            <a:r>
              <a:rPr lang="en-US" sz="2000" b="1" dirty="0"/>
              <a:t> </a:t>
            </a:r>
            <a:r>
              <a:rPr lang="pl-PL" sz="2000" b="1" dirty="0"/>
              <a:t>„</a:t>
            </a:r>
            <a:r>
              <a:rPr lang="en-US" sz="2000" b="1" dirty="0" err="1"/>
              <a:t>Użytkownicy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inne</a:t>
            </a:r>
            <a:r>
              <a:rPr lang="en-US" sz="2000" b="1" dirty="0"/>
              <a:t> </a:t>
            </a:r>
            <a:r>
              <a:rPr lang="en-US" sz="2000" b="1" dirty="0" err="1"/>
              <a:t>strony</a:t>
            </a:r>
            <a:r>
              <a:rPr lang="pl-PL" sz="2000" b="1" dirty="0"/>
              <a:t>”.</a:t>
            </a:r>
            <a:endParaRPr lang="en-US" sz="2000" b="1" dirty="0"/>
          </a:p>
        </p:txBody>
      </p:sp>
      <p:pic>
        <p:nvPicPr>
          <p:cNvPr id="2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68B78A2-6F92-464D-A620-54FA16CEA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996" y="2657475"/>
            <a:ext cx="6133381" cy="34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8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Agenda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570386"/>
            <a:ext cx="9144000" cy="967086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63016"/>
            <a:ext cx="9144000" cy="4628979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b="1" dirty="0" err="1"/>
              <a:t>Przyciski</a:t>
            </a:r>
            <a:r>
              <a:rPr lang="en-US" sz="2000" b="1" dirty="0"/>
              <a:t> </a:t>
            </a:r>
            <a:r>
              <a:rPr lang="en-US" sz="2000" b="1" dirty="0" err="1"/>
              <a:t>odnoszące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do </a:t>
            </a:r>
            <a:r>
              <a:rPr lang="en-US" sz="2000" b="1" dirty="0" err="1"/>
              <a:t>naszego</a:t>
            </a:r>
            <a:r>
              <a:rPr lang="en-US" sz="2000" b="1" dirty="0"/>
              <a:t> </a:t>
            </a:r>
            <a:r>
              <a:rPr lang="en-US" sz="2000" b="1" dirty="0" err="1"/>
              <a:t>fanpage'a</a:t>
            </a:r>
            <a:r>
              <a:rPr lang="en-US" sz="2000" b="1" dirty="0"/>
              <a:t> </a:t>
            </a:r>
            <a:r>
              <a:rPr lang="en-US" sz="2000" b="1" dirty="0" err="1"/>
              <a:t>ze</a:t>
            </a:r>
            <a:r>
              <a:rPr lang="en-US" sz="2000" b="1" dirty="0"/>
              <a:t> </a:t>
            </a:r>
            <a:r>
              <a:rPr lang="en-US" sz="2000" b="1" dirty="0" err="1"/>
              <a:t>strony</a:t>
            </a:r>
            <a:r>
              <a:rPr lang="en-US" sz="2000" b="1" dirty="0"/>
              <a:t> </a:t>
            </a:r>
            <a:r>
              <a:rPr lang="en-US" sz="2000" b="1" dirty="0" err="1"/>
              <a:t>gł</a:t>
            </a:r>
            <a:r>
              <a:rPr lang="pl-PL" sz="2000" b="1" dirty="0"/>
              <a:t>ó</a:t>
            </a:r>
            <a:r>
              <a:rPr lang="en-US" sz="2000" b="1" dirty="0" err="1"/>
              <a:t>wnej</a:t>
            </a:r>
            <a:r>
              <a:rPr lang="en-US" sz="2000" b="1" dirty="0"/>
              <a:t> </a:t>
            </a:r>
            <a:r>
              <a:rPr lang="en-US" sz="2000" b="1" dirty="0" err="1"/>
              <a:t>facebooka</a:t>
            </a:r>
            <a:r>
              <a:rPr lang="en-US" sz="2000" b="1" dirty="0"/>
              <a:t> </a:t>
            </a:r>
            <a:r>
              <a:rPr lang="pl-PL" sz="2000" b="1" dirty="0"/>
              <a:t>             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naszym</a:t>
            </a:r>
            <a:r>
              <a:rPr lang="en-US" sz="2000" b="1" dirty="0"/>
              <a:t> </a:t>
            </a:r>
            <a:r>
              <a:rPr lang="en-US" sz="2000" b="1" dirty="0" err="1"/>
              <a:t>prywatnym</a:t>
            </a:r>
            <a:r>
              <a:rPr lang="en-US" sz="2000" b="1" dirty="0"/>
              <a:t> </a:t>
            </a:r>
            <a:r>
              <a:rPr lang="en-US" sz="2000" b="1" dirty="0" err="1"/>
              <a:t>profilu</a:t>
            </a:r>
            <a:r>
              <a:rPr lang="en-US" sz="2000" b="1" dirty="0"/>
              <a:t> </a:t>
            </a:r>
            <a:r>
              <a:rPr lang="en-US" sz="2000" b="1" dirty="0" err="1"/>
              <a:t>znajdują</a:t>
            </a:r>
            <a:r>
              <a:rPr lang="en-US" sz="2000" b="1" dirty="0"/>
              <a:t> </a:t>
            </a:r>
            <a:r>
              <a:rPr lang="en-US" sz="2000" b="1" dirty="0" err="1"/>
              <a:t>się</a:t>
            </a:r>
            <a:r>
              <a:rPr lang="en-US" sz="2000" b="1" dirty="0"/>
              <a:t> po </a:t>
            </a:r>
            <a:r>
              <a:rPr lang="en-US" sz="2000" b="1" dirty="0" err="1"/>
              <a:t>obu</a:t>
            </a:r>
            <a:r>
              <a:rPr lang="en-US" sz="2000" b="1" dirty="0"/>
              <a:t> </a:t>
            </a:r>
            <a:r>
              <a:rPr lang="en-US" sz="2000" b="1" dirty="0" err="1"/>
              <a:t>stronach</a:t>
            </a:r>
            <a:r>
              <a:rPr lang="en-US" sz="2000" b="1" dirty="0"/>
              <a:t> – </a:t>
            </a:r>
            <a:r>
              <a:rPr lang="pl-PL" sz="2000" b="1" dirty="0"/>
              <a:t>                                                 </a:t>
            </a:r>
            <a:r>
              <a:rPr lang="en-US" sz="2000" b="1" dirty="0"/>
              <a:t>w </a:t>
            </a:r>
            <a:r>
              <a:rPr lang="en-US" sz="2000" b="1" dirty="0" err="1"/>
              <a:t>zakładce</a:t>
            </a:r>
            <a:r>
              <a:rPr lang="en-US" sz="2000" b="1" dirty="0"/>
              <a:t> </a:t>
            </a:r>
            <a:r>
              <a:rPr lang="pl-PL" sz="2000" b="1" dirty="0"/>
              <a:t>„</a:t>
            </a:r>
            <a:r>
              <a:rPr lang="en-US" sz="2000" b="1" dirty="0" err="1"/>
              <a:t>Twoje</a:t>
            </a:r>
            <a:r>
              <a:rPr lang="en-US" sz="2000" b="1" dirty="0"/>
              <a:t> </a:t>
            </a:r>
            <a:r>
              <a:rPr lang="en-US" sz="2000" b="1" dirty="0" err="1"/>
              <a:t>strony</a:t>
            </a:r>
            <a:r>
              <a:rPr lang="pl-PL" sz="2000" b="1" dirty="0"/>
              <a:t>”</a:t>
            </a:r>
            <a:r>
              <a:rPr lang="en-US" sz="2000" b="1" dirty="0"/>
              <a:t> po </a:t>
            </a:r>
            <a:r>
              <a:rPr lang="en-US" sz="2000" b="1" dirty="0" err="1"/>
              <a:t>prawej</a:t>
            </a:r>
            <a:r>
              <a:rPr lang="en-US" sz="2000" b="1" dirty="0"/>
              <a:t> </a:t>
            </a:r>
            <a:r>
              <a:rPr lang="en-US" sz="2000" b="1" dirty="0" err="1"/>
              <a:t>lub</a:t>
            </a:r>
            <a:r>
              <a:rPr lang="en-US" sz="2000" b="1" dirty="0"/>
              <a:t> w </a:t>
            </a:r>
            <a:r>
              <a:rPr lang="en-US" sz="2000" b="1" dirty="0" err="1"/>
              <a:t>zakładce</a:t>
            </a:r>
            <a:r>
              <a:rPr lang="en-US" sz="2000" b="1" dirty="0"/>
              <a:t> </a:t>
            </a:r>
            <a:r>
              <a:rPr lang="pl-PL" sz="2000" b="1" dirty="0"/>
              <a:t>„</a:t>
            </a:r>
            <a:r>
              <a:rPr lang="en-US" sz="2000" b="1" dirty="0" err="1"/>
              <a:t>Strony</a:t>
            </a:r>
            <a:r>
              <a:rPr lang="pl-PL" sz="2000" b="1" dirty="0"/>
              <a:t>”</a:t>
            </a:r>
            <a:r>
              <a:rPr lang="en-US" sz="2000" b="1" dirty="0"/>
              <a:t> w </a:t>
            </a:r>
            <a:r>
              <a:rPr lang="en-US" sz="2000" b="1" dirty="0" err="1"/>
              <a:t>panelu</a:t>
            </a:r>
            <a:r>
              <a:rPr lang="en-US" sz="2000" b="1" dirty="0"/>
              <a:t> po </a:t>
            </a:r>
            <a:r>
              <a:rPr lang="en-US" sz="2000" b="1" dirty="0" err="1"/>
              <a:t>lewej</a:t>
            </a:r>
            <a:r>
              <a:rPr lang="pl-PL" sz="2000" b="1" dirty="0"/>
              <a:t>.</a:t>
            </a:r>
            <a:endParaRPr lang="en-US" sz="2000" b="1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6C60451-A45C-4A3D-BB47-50B6F6A25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249" y="2657475"/>
            <a:ext cx="6098875" cy="34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0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1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1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1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1"/>
          <p:cNvPicPr preferRelativeResize="0"/>
          <p:nvPr/>
        </p:nvPicPr>
        <p:blipFill rotWithShape="1">
          <a:blip r:embed="rId7">
            <a:alphaModFix/>
          </a:blip>
          <a:srcRect t="3439" b="4250"/>
          <a:stretch/>
        </p:blipFill>
        <p:spPr>
          <a:xfrm>
            <a:off x="0" y="1705678"/>
            <a:ext cx="9144000" cy="3446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-1" y="1690689"/>
            <a:ext cx="9144000" cy="924584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 algn="ctr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Aby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utworzyć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fanpage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należy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kliknąć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w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ikonkę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z 9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kropkami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ctr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prawy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góry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róg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wybrać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listy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utwórz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pozycję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strona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A17C7FCA-1370-4D8C-BD36-99374CE73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864" y="2674728"/>
            <a:ext cx="6228271" cy="3501245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BC445ED-D158-405D-9E58-5376553292C3}"/>
              </a:ext>
            </a:extLst>
          </p:cNvPr>
          <p:cNvSpPr/>
          <p:nvPr/>
        </p:nvSpPr>
        <p:spPr>
          <a:xfrm>
            <a:off x="7025641" y="2387600"/>
            <a:ext cx="45719" cy="4775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Agenda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924584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21742"/>
            <a:ext cx="9144000" cy="455522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b="1" dirty="0"/>
              <a:t>W </a:t>
            </a:r>
            <a:r>
              <a:rPr lang="en-US" sz="2000" b="1" dirty="0" err="1"/>
              <a:t>panelu</a:t>
            </a:r>
            <a:r>
              <a:rPr lang="en-US" sz="2000" b="1" dirty="0"/>
              <a:t> po </a:t>
            </a:r>
            <a:r>
              <a:rPr lang="en-US" sz="2000" b="1" dirty="0" err="1"/>
              <a:t>lewej</a:t>
            </a:r>
            <a:r>
              <a:rPr lang="en-US" sz="2000" b="1" dirty="0"/>
              <a:t> </a:t>
            </a:r>
            <a:r>
              <a:rPr lang="en-US" sz="2000" b="1" dirty="0" err="1"/>
              <a:t>uzupełniamy</a:t>
            </a:r>
            <a:r>
              <a:rPr lang="en-US" sz="2000" b="1" dirty="0"/>
              <a:t> </a:t>
            </a:r>
            <a:r>
              <a:rPr lang="en-US" sz="2000" b="1" dirty="0" err="1"/>
              <a:t>informacje</a:t>
            </a:r>
            <a:r>
              <a:rPr lang="en-US" sz="2000" b="1" dirty="0"/>
              <a:t> o </a:t>
            </a:r>
            <a:r>
              <a:rPr lang="en-US" sz="2000" b="1" dirty="0" err="1"/>
              <a:t>tworzonej</a:t>
            </a:r>
            <a:r>
              <a:rPr lang="en-US" sz="2000" b="1" dirty="0"/>
              <a:t> </a:t>
            </a:r>
            <a:r>
              <a:rPr lang="en-US" sz="2000" b="1" dirty="0" err="1"/>
              <a:t>stronie</a:t>
            </a:r>
            <a:r>
              <a:rPr lang="pl-PL" sz="2000" b="1" dirty="0"/>
              <a:t>.</a:t>
            </a:r>
            <a:endParaRPr lang="pl-PL" b="1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300F281-F8AF-431E-994A-3A74D14036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250" y="2657475"/>
            <a:ext cx="6107501" cy="3432234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0BB1F473-F8CD-40F9-94A1-17E9E1B833E5}"/>
              </a:ext>
            </a:extLst>
          </p:cNvPr>
          <p:cNvSpPr/>
          <p:nvPr/>
        </p:nvSpPr>
        <p:spPr>
          <a:xfrm>
            <a:off x="1772920" y="2072640"/>
            <a:ext cx="45719" cy="12496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862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Agenda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924584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21742"/>
            <a:ext cx="9144000" cy="455522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b="1" dirty="0" err="1"/>
              <a:t>Możemy</a:t>
            </a:r>
            <a:r>
              <a:rPr lang="en-US" sz="2000" b="1" dirty="0"/>
              <a:t> </a:t>
            </a:r>
            <a:r>
              <a:rPr lang="en-US" sz="2000" b="1" dirty="0" err="1"/>
              <a:t>wpisać</a:t>
            </a:r>
            <a:r>
              <a:rPr lang="en-US" sz="2000" b="1" dirty="0"/>
              <a:t> </a:t>
            </a:r>
            <a:r>
              <a:rPr lang="en-US" sz="2000" b="1" dirty="0" err="1"/>
              <a:t>maksymalnie</a:t>
            </a:r>
            <a:r>
              <a:rPr lang="en-US" sz="2000" b="1" dirty="0"/>
              <a:t> 3 </a:t>
            </a:r>
            <a:r>
              <a:rPr lang="en-US" sz="2000" b="1" dirty="0" err="1"/>
              <a:t>kategorie</a:t>
            </a:r>
            <a:r>
              <a:rPr lang="en-US" sz="2000" b="1" dirty="0"/>
              <a:t> </a:t>
            </a:r>
            <a:endParaRPr lang="pl-PL" sz="2000" b="1" dirty="0"/>
          </a:p>
          <a:p>
            <a:pPr marL="114300" indent="0" algn="ctr">
              <a:buNone/>
            </a:pPr>
            <a:r>
              <a:rPr lang="en-US" sz="2000" b="1" dirty="0"/>
              <a:t>(</a:t>
            </a:r>
            <a:r>
              <a:rPr lang="en-US" sz="2000" b="1" dirty="0" err="1"/>
              <a:t>przy</a:t>
            </a:r>
            <a:r>
              <a:rPr lang="en-US" sz="2000" b="1" dirty="0"/>
              <a:t> </a:t>
            </a:r>
            <a:r>
              <a:rPr lang="en-US" sz="2000" b="1" dirty="0" err="1"/>
              <a:t>wpisywaniu</a:t>
            </a:r>
            <a:r>
              <a:rPr lang="en-US" sz="2000" b="1" dirty="0"/>
              <a:t> </a:t>
            </a:r>
            <a:r>
              <a:rPr lang="en-US" sz="2000" b="1" dirty="0" err="1"/>
              <a:t>pojawiają</a:t>
            </a:r>
            <a:r>
              <a:rPr lang="en-US" sz="2000" b="1" dirty="0"/>
              <a:t> </a:t>
            </a:r>
            <a:r>
              <a:rPr lang="en-US" sz="2000" b="1" dirty="0" err="1"/>
              <a:t>się</a:t>
            </a:r>
            <a:r>
              <a:rPr lang="en-US" sz="2000" b="1" dirty="0"/>
              <a:t> </a:t>
            </a:r>
            <a:r>
              <a:rPr lang="en-US" sz="2000" b="1" dirty="0" err="1"/>
              <a:t>podpowiedzi</a:t>
            </a:r>
            <a:r>
              <a:rPr lang="en-US" sz="2000" b="1" dirty="0"/>
              <a:t> </a:t>
            </a:r>
            <a:r>
              <a:rPr lang="en-US" sz="2000" b="1" dirty="0" err="1"/>
              <a:t>możliwych</a:t>
            </a:r>
            <a:r>
              <a:rPr lang="en-US" sz="2000" b="1" dirty="0"/>
              <a:t> do </a:t>
            </a:r>
            <a:r>
              <a:rPr lang="en-US" sz="2000" b="1" dirty="0" err="1"/>
              <a:t>wpisania</a:t>
            </a:r>
            <a:r>
              <a:rPr lang="en-US" sz="2000" b="1" dirty="0"/>
              <a:t> </a:t>
            </a:r>
            <a:r>
              <a:rPr lang="en-US" sz="2000" b="1" dirty="0" err="1"/>
              <a:t>kategorii</a:t>
            </a:r>
            <a:r>
              <a:rPr lang="en-US" sz="2000" b="1" dirty="0"/>
              <a:t>)</a:t>
            </a:r>
            <a:r>
              <a:rPr lang="pl-PL" sz="2000" b="1" dirty="0"/>
              <a:t>.</a:t>
            </a:r>
            <a:endParaRPr lang="pl-PL" b="1" dirty="0"/>
          </a:p>
        </p:txBody>
      </p:sp>
      <p:pic>
        <p:nvPicPr>
          <p:cNvPr id="2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9E2DB28-2B04-4EB6-95D6-A10CADED4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876" y="2657475"/>
            <a:ext cx="6081622" cy="34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0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Agenda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924584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63016"/>
            <a:ext cx="9144000" cy="4713947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b="1" dirty="0" err="1"/>
              <a:t>Następnie</a:t>
            </a:r>
            <a:r>
              <a:rPr lang="en-US" sz="2000" b="1" dirty="0"/>
              <a:t> </a:t>
            </a:r>
            <a:r>
              <a:rPr lang="en-US" sz="2000" b="1" dirty="0" err="1"/>
              <a:t>uzupełniamy</a:t>
            </a:r>
            <a:r>
              <a:rPr lang="en-US" sz="2000" b="1" dirty="0"/>
              <a:t> </a:t>
            </a:r>
            <a:r>
              <a:rPr lang="en-US" sz="2000" b="1" dirty="0" err="1"/>
              <a:t>zdjęci</a:t>
            </a:r>
            <a:r>
              <a:rPr lang="pl-PL" sz="2000" b="1" dirty="0"/>
              <a:t>e</a:t>
            </a:r>
            <a:r>
              <a:rPr lang="en-US" sz="2000" b="1" dirty="0"/>
              <a:t> </a:t>
            </a:r>
            <a:r>
              <a:rPr lang="en-US" sz="2000" b="1" dirty="0" err="1"/>
              <a:t>profilowe</a:t>
            </a:r>
            <a:r>
              <a:rPr lang="en-US" sz="2000" b="1" dirty="0"/>
              <a:t> </a:t>
            </a:r>
            <a:r>
              <a:rPr lang="en-US" sz="2000" b="1" dirty="0" err="1"/>
              <a:t>oraz</a:t>
            </a:r>
            <a:r>
              <a:rPr lang="en-US" sz="2000" b="1" dirty="0"/>
              <a:t> </a:t>
            </a:r>
            <a:r>
              <a:rPr lang="pl-PL" sz="2000" b="1" dirty="0"/>
              <a:t>zdjęcie </a:t>
            </a:r>
            <a:r>
              <a:rPr lang="en-US" sz="2000" b="1" dirty="0"/>
              <a:t>w </a:t>
            </a:r>
            <a:r>
              <a:rPr lang="en-US" sz="2000" b="1" dirty="0" err="1"/>
              <a:t>tle</a:t>
            </a:r>
            <a:r>
              <a:rPr lang="en-US" sz="2000" b="1" dirty="0"/>
              <a:t>. </a:t>
            </a:r>
            <a:endParaRPr lang="pl-PL" sz="2000" b="1" dirty="0"/>
          </a:p>
          <a:p>
            <a:pPr marL="114300" indent="0" algn="ctr">
              <a:buNone/>
            </a:pPr>
            <a:r>
              <a:rPr lang="en-US" sz="2000" b="1" dirty="0" err="1"/>
              <a:t>Zdjęcie</a:t>
            </a:r>
            <a:r>
              <a:rPr lang="en-US" sz="2000" b="1" dirty="0"/>
              <a:t> </a:t>
            </a:r>
            <a:r>
              <a:rPr lang="en-US" sz="2000" b="1" dirty="0" err="1"/>
              <a:t>profilowe</a:t>
            </a:r>
            <a:r>
              <a:rPr lang="en-US" sz="2000" b="1" dirty="0"/>
              <a:t> </a:t>
            </a:r>
            <a:r>
              <a:rPr lang="en-US" sz="2000" b="1" dirty="0" err="1"/>
              <a:t>powinno</a:t>
            </a:r>
            <a:r>
              <a:rPr lang="en-US" sz="2000" b="1" dirty="0"/>
              <a:t> </a:t>
            </a:r>
            <a:r>
              <a:rPr lang="en-US" sz="2000" b="1" dirty="0" err="1"/>
              <a:t>być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planie</a:t>
            </a:r>
            <a:r>
              <a:rPr lang="en-US" sz="2000" b="1" dirty="0"/>
              <a:t> </a:t>
            </a:r>
            <a:r>
              <a:rPr lang="en-US" sz="2000" b="1" dirty="0" err="1"/>
              <a:t>kwadratu</a:t>
            </a:r>
            <a:r>
              <a:rPr lang="en-US" sz="2000" b="1" dirty="0"/>
              <a:t>. </a:t>
            </a:r>
            <a:r>
              <a:rPr lang="en-US" sz="2000" b="1" dirty="0" err="1"/>
              <a:t>Zdjęcie</a:t>
            </a:r>
            <a:r>
              <a:rPr lang="en-US" sz="2000" b="1" dirty="0"/>
              <a:t> w </a:t>
            </a:r>
            <a:r>
              <a:rPr lang="en-US" sz="2000" b="1" dirty="0" err="1"/>
              <a:t>tle</a:t>
            </a:r>
            <a:r>
              <a:rPr lang="en-US" sz="2000" b="1" dirty="0"/>
              <a:t> </a:t>
            </a:r>
            <a:r>
              <a:rPr lang="en-US" sz="2000" b="1" dirty="0" err="1"/>
              <a:t>powinno</a:t>
            </a:r>
            <a:r>
              <a:rPr lang="en-US" sz="2000" b="1" dirty="0"/>
              <a:t> </a:t>
            </a:r>
            <a:r>
              <a:rPr lang="en-US" sz="2000" b="1" dirty="0" err="1"/>
              <a:t>być</a:t>
            </a:r>
            <a:r>
              <a:rPr lang="en-US" sz="2000" b="1" dirty="0"/>
              <a:t> </a:t>
            </a:r>
            <a:r>
              <a:rPr lang="en-US" sz="2000" b="1" dirty="0" err="1"/>
              <a:t>prostokątne</a:t>
            </a:r>
            <a:r>
              <a:rPr lang="en-US" sz="2000" b="1" dirty="0"/>
              <a:t> (w </a:t>
            </a:r>
            <a:r>
              <a:rPr lang="en-US" sz="2000" b="1" dirty="0" err="1"/>
              <a:t>poziomie</a:t>
            </a:r>
            <a:r>
              <a:rPr lang="en-US" sz="2000" b="1" dirty="0"/>
              <a:t>). </a:t>
            </a:r>
            <a:r>
              <a:rPr lang="en-US" sz="2000" b="1" dirty="0" err="1"/>
              <a:t>Sugerowany</a:t>
            </a:r>
            <a:r>
              <a:rPr lang="en-US" sz="2000" b="1" dirty="0"/>
              <a:t> </a:t>
            </a:r>
            <a:r>
              <a:rPr lang="en-US" sz="2000" b="1" dirty="0" err="1"/>
              <a:t>rozmiar</a:t>
            </a:r>
            <a:r>
              <a:rPr lang="en-US" sz="2000" b="1" dirty="0"/>
              <a:t> to 820 x 360 </a:t>
            </a:r>
            <a:r>
              <a:rPr lang="en-US" sz="2000" b="1" dirty="0" err="1"/>
              <a:t>pikseli</a:t>
            </a:r>
            <a:r>
              <a:rPr lang="en-US" sz="2000" b="1" dirty="0"/>
              <a:t>.</a:t>
            </a:r>
            <a:endParaRPr lang="pl-PL" sz="2000" b="1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98A96B5-C250-43BB-BD0F-01FB0E5C5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996" y="2691981"/>
            <a:ext cx="6133381" cy="34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2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Agenda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924584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21742"/>
            <a:ext cx="9144000" cy="455522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b="1" dirty="0" err="1"/>
              <a:t>Dociąć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wykadrować</a:t>
            </a:r>
            <a:r>
              <a:rPr lang="en-US" sz="2000" b="1" dirty="0"/>
              <a:t> </a:t>
            </a:r>
            <a:r>
              <a:rPr lang="en-US" sz="2000" b="1" dirty="0" err="1"/>
              <a:t>grafiki</a:t>
            </a:r>
            <a:r>
              <a:rPr lang="en-US" sz="2000" b="1" dirty="0"/>
              <a:t> </a:t>
            </a:r>
            <a:r>
              <a:rPr lang="en-US" sz="2000" b="1" dirty="0" err="1"/>
              <a:t>możemy</a:t>
            </a:r>
            <a:r>
              <a:rPr lang="en-US" sz="2000" b="1" dirty="0"/>
              <a:t> za </a:t>
            </a:r>
            <a:r>
              <a:rPr lang="en-US" sz="2000" b="1" dirty="0" err="1"/>
              <a:t>pomocą</a:t>
            </a:r>
            <a:r>
              <a:rPr lang="en-US" sz="2000" b="1" dirty="0"/>
              <a:t> </a:t>
            </a:r>
            <a:r>
              <a:rPr lang="en-US" sz="2000" b="1" dirty="0" err="1"/>
              <a:t>strony</a:t>
            </a:r>
            <a:r>
              <a:rPr lang="en-US" sz="2000" b="1" dirty="0"/>
              <a:t> </a:t>
            </a:r>
            <a:r>
              <a:rPr lang="en-US" sz="2000" b="1" dirty="0">
                <a:hlinkClick r:id="rId7"/>
              </a:rPr>
              <a:t>https://www.iloveimg.com/</a:t>
            </a:r>
            <a:r>
              <a:rPr lang="en-US" sz="2000" b="1" dirty="0"/>
              <a:t> </a:t>
            </a:r>
            <a:r>
              <a:rPr lang="en-US" sz="2000" b="1" dirty="0" err="1"/>
              <a:t>wybierając</a:t>
            </a:r>
            <a:r>
              <a:rPr lang="en-US" sz="2000" b="1" dirty="0"/>
              <a:t> </a:t>
            </a:r>
            <a:r>
              <a:rPr lang="en-US" sz="2000" b="1" dirty="0" err="1"/>
              <a:t>zakładkę</a:t>
            </a:r>
            <a:r>
              <a:rPr lang="en-US" sz="2000" b="1" dirty="0"/>
              <a:t> </a:t>
            </a:r>
            <a:r>
              <a:rPr lang="pl-PL" sz="2000" b="1" dirty="0"/>
              <a:t>„</a:t>
            </a:r>
            <a:r>
              <a:rPr lang="en-US" sz="2000" b="1" dirty="0"/>
              <a:t>crop image</a:t>
            </a:r>
            <a:r>
              <a:rPr lang="pl-PL" sz="2000" b="1" dirty="0"/>
              <a:t>”.</a:t>
            </a:r>
          </a:p>
        </p:txBody>
      </p:sp>
      <p:pic>
        <p:nvPicPr>
          <p:cNvPr id="2" name="Obraz 4">
            <a:extLst>
              <a:ext uri="{FF2B5EF4-FFF2-40B4-BE49-F238E27FC236}">
                <a16:creationId xmlns:a16="http://schemas.microsoft.com/office/drawing/2014/main" id="{7F1AF8B7-D215-4E9A-83BF-E83D51BB5B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5502" y="2657475"/>
            <a:ext cx="6072996" cy="34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Agenda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1493925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63016"/>
            <a:ext cx="9144000" cy="4713947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b="1" dirty="0"/>
              <a:t>Aby </a:t>
            </a:r>
            <a:r>
              <a:rPr lang="en-US" sz="2000" b="1" dirty="0" err="1"/>
              <a:t>ułatwić</a:t>
            </a:r>
            <a:r>
              <a:rPr lang="en-US" sz="2000" b="1" dirty="0"/>
              <a:t> </a:t>
            </a:r>
            <a:r>
              <a:rPr lang="en-US" sz="2000" b="1" dirty="0" err="1"/>
              <a:t>wyszukiwanie</a:t>
            </a:r>
            <a:r>
              <a:rPr lang="en-US" sz="2000" b="1" dirty="0"/>
              <a:t> </a:t>
            </a:r>
            <a:r>
              <a:rPr lang="en-US" sz="2000" b="1" dirty="0" err="1"/>
              <a:t>naszej</a:t>
            </a:r>
            <a:r>
              <a:rPr lang="en-US" sz="2000" b="1" dirty="0"/>
              <a:t> </a:t>
            </a:r>
            <a:r>
              <a:rPr lang="en-US" sz="2000" b="1" dirty="0" err="1"/>
              <a:t>strony</a:t>
            </a:r>
            <a:r>
              <a:rPr lang="en-US" sz="2000" b="1" dirty="0"/>
              <a:t> </a:t>
            </a:r>
            <a:r>
              <a:rPr lang="en-US" sz="2000" b="1" dirty="0" err="1"/>
              <a:t>możemy</a:t>
            </a:r>
            <a:r>
              <a:rPr lang="en-US" sz="2000" b="1" dirty="0"/>
              <a:t> </a:t>
            </a:r>
            <a:r>
              <a:rPr lang="en-US" sz="2000" b="1" dirty="0" err="1"/>
              <a:t>ustalić</a:t>
            </a:r>
            <a:r>
              <a:rPr lang="en-US" sz="2000" b="1" dirty="0"/>
              <a:t> </a:t>
            </a:r>
            <a:r>
              <a:rPr lang="en-US" sz="2000" b="1" dirty="0" err="1"/>
              <a:t>nazwę</a:t>
            </a:r>
            <a:r>
              <a:rPr lang="en-US" sz="2000" b="1" dirty="0"/>
              <a:t>, </a:t>
            </a:r>
            <a:r>
              <a:rPr lang="pl-PL" sz="2000" b="1" dirty="0"/>
              <a:t>                                  </a:t>
            </a:r>
            <a:r>
              <a:rPr lang="en-US" sz="2000" b="1" dirty="0" err="1"/>
              <a:t>która</a:t>
            </a:r>
            <a:r>
              <a:rPr lang="en-US" sz="2000" b="1" dirty="0"/>
              <a:t> </a:t>
            </a:r>
            <a:r>
              <a:rPr lang="en-US" sz="2000" b="1" dirty="0" err="1"/>
              <a:t>będzie</a:t>
            </a:r>
            <a:r>
              <a:rPr lang="en-US" sz="2000" b="1" dirty="0"/>
              <a:t> </a:t>
            </a:r>
            <a:r>
              <a:rPr lang="en-US" sz="2000" b="1" dirty="0" err="1"/>
              <a:t>wyświetlana</a:t>
            </a:r>
            <a:r>
              <a:rPr lang="en-US" sz="2000" b="1" dirty="0"/>
              <a:t> w </a:t>
            </a:r>
            <a:r>
              <a:rPr lang="en-US" sz="2000" b="1" dirty="0" err="1"/>
              <a:t>adresie</a:t>
            </a:r>
            <a:r>
              <a:rPr lang="en-US" sz="2000" b="1" dirty="0"/>
              <a:t> www </a:t>
            </a:r>
            <a:r>
              <a:rPr lang="en-US" sz="2000" b="1" dirty="0" err="1"/>
              <a:t>naszego</a:t>
            </a:r>
            <a:r>
              <a:rPr lang="en-US" sz="2000" b="1" dirty="0"/>
              <a:t> </a:t>
            </a:r>
            <a:r>
              <a:rPr lang="en-US" sz="2000" b="1" dirty="0" err="1"/>
              <a:t>fanpage’a</a:t>
            </a:r>
            <a:r>
              <a:rPr lang="en-US" sz="2000" b="1" dirty="0"/>
              <a:t>. </a:t>
            </a:r>
            <a:r>
              <a:rPr lang="pl-PL" sz="2000" b="1" dirty="0"/>
              <a:t>                                     </a:t>
            </a:r>
            <a:r>
              <a:rPr lang="en-US" sz="2000" b="1" dirty="0"/>
              <a:t>Aby to </a:t>
            </a:r>
            <a:r>
              <a:rPr lang="en-US" sz="2000" b="1" dirty="0" err="1"/>
              <a:t>zrobić</a:t>
            </a:r>
            <a:r>
              <a:rPr lang="en-US" sz="2000" b="1" dirty="0"/>
              <a:t> </a:t>
            </a:r>
            <a:r>
              <a:rPr lang="en-US" sz="2000" b="1" dirty="0" err="1"/>
              <a:t>należy</a:t>
            </a:r>
            <a:r>
              <a:rPr lang="en-US" sz="2000" b="1" dirty="0"/>
              <a:t> </a:t>
            </a:r>
            <a:r>
              <a:rPr lang="en-US" sz="2000" b="1" dirty="0" err="1"/>
              <a:t>kliknąć</a:t>
            </a:r>
            <a:r>
              <a:rPr lang="en-US" sz="2000" b="1" dirty="0"/>
              <a:t> w </a:t>
            </a:r>
            <a:r>
              <a:rPr lang="en-US" sz="2000" b="1" dirty="0" err="1"/>
              <a:t>niebieski</a:t>
            </a:r>
            <a:r>
              <a:rPr lang="en-US" sz="2000" b="1" dirty="0"/>
              <a:t> </a:t>
            </a:r>
            <a:r>
              <a:rPr lang="en-US" sz="2000" b="1" dirty="0" err="1"/>
              <a:t>napis</a:t>
            </a:r>
            <a:r>
              <a:rPr lang="en-US" sz="2000" b="1" dirty="0"/>
              <a:t> </a:t>
            </a:r>
            <a:r>
              <a:rPr lang="pl-PL" sz="2000" b="1" dirty="0"/>
              <a:t>„</a:t>
            </a:r>
            <a:r>
              <a:rPr lang="en-US" sz="2000" b="1" dirty="0" err="1"/>
              <a:t>Utwórz</a:t>
            </a:r>
            <a:r>
              <a:rPr lang="en-US" sz="2000" b="1" dirty="0"/>
              <a:t> </a:t>
            </a:r>
            <a:r>
              <a:rPr lang="en-US" sz="2000" b="1" dirty="0" err="1"/>
              <a:t>nazwę</a:t>
            </a:r>
            <a:r>
              <a:rPr lang="en-US" sz="2000" b="1" dirty="0"/>
              <a:t> </a:t>
            </a:r>
            <a:r>
              <a:rPr lang="en-US" sz="2000" b="1" dirty="0" err="1"/>
              <a:t>użytkownika</a:t>
            </a:r>
            <a:r>
              <a:rPr lang="pl-PL" sz="2000" b="1" dirty="0"/>
              <a:t>”                </a:t>
            </a:r>
            <a:r>
              <a:rPr lang="en-US" sz="2000" b="1" dirty="0"/>
              <a:t> </a:t>
            </a:r>
            <a:r>
              <a:rPr lang="en-US" sz="2000" b="1" dirty="0" err="1"/>
              <a:t>obok</a:t>
            </a:r>
            <a:r>
              <a:rPr lang="en-US" sz="2000" b="1" dirty="0"/>
              <a:t> </a:t>
            </a:r>
            <a:r>
              <a:rPr lang="en-US" sz="2000" b="1" dirty="0" err="1"/>
              <a:t>naszego</a:t>
            </a:r>
            <a:r>
              <a:rPr lang="en-US" sz="2000" b="1" dirty="0"/>
              <a:t> </a:t>
            </a:r>
            <a:r>
              <a:rPr lang="en-US" sz="2000" b="1" dirty="0" err="1"/>
              <a:t>zdjęcia</a:t>
            </a:r>
            <a:r>
              <a:rPr lang="en-US" sz="2000" b="1" dirty="0"/>
              <a:t> </a:t>
            </a:r>
            <a:r>
              <a:rPr lang="en-US" sz="2000" b="1" dirty="0" err="1"/>
              <a:t>profilowego</a:t>
            </a:r>
            <a:r>
              <a:rPr lang="en-US" sz="2000" b="1" dirty="0"/>
              <a:t> (pod </a:t>
            </a:r>
            <a:r>
              <a:rPr lang="en-US" sz="2000" b="1" dirty="0" err="1"/>
              <a:t>zdjęciem</a:t>
            </a:r>
            <a:r>
              <a:rPr lang="en-US" sz="2000" b="1" dirty="0"/>
              <a:t> w </a:t>
            </a:r>
            <a:r>
              <a:rPr lang="en-US" sz="2000" b="1" dirty="0" err="1"/>
              <a:t>tle</a:t>
            </a:r>
            <a:r>
              <a:rPr lang="en-US" sz="2000" b="1" dirty="0"/>
              <a:t>). </a:t>
            </a:r>
            <a:endParaRPr lang="pl-PL" sz="2000" b="1" dirty="0"/>
          </a:p>
          <a:p>
            <a:pPr marL="114300" indent="0" algn="ctr">
              <a:buNone/>
            </a:pPr>
            <a:r>
              <a:rPr lang="en-US" sz="1600" b="1" dirty="0">
                <a:solidFill>
                  <a:srgbClr val="FF0000"/>
                </a:solidFill>
              </a:rPr>
              <a:t>UWAGA: </a:t>
            </a:r>
            <a:r>
              <a:rPr lang="en-US" sz="1600" b="1" dirty="0" err="1">
                <a:solidFill>
                  <a:srgbClr val="FF0000"/>
                </a:solidFill>
              </a:rPr>
              <a:t>nazwa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musi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być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unikalna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najbardziej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popularne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nazwy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prawdopodobnie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będą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już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zajęte</a:t>
            </a:r>
            <a:r>
              <a:rPr lang="pl-PL" sz="16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3A16BF9F-33DD-469D-B191-A63A2051B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9954" y="3209566"/>
            <a:ext cx="5124090" cy="288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6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Agenda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1138315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11472"/>
            <a:ext cx="9144000" cy="457256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b="1" dirty="0" err="1"/>
              <a:t>Przycisk</a:t>
            </a:r>
            <a:r>
              <a:rPr lang="en-US" sz="2000" b="1" dirty="0"/>
              <a:t> </a:t>
            </a:r>
            <a:r>
              <a:rPr lang="en-US" sz="2000" b="1" dirty="0" err="1"/>
              <a:t>działania</a:t>
            </a:r>
            <a:r>
              <a:rPr lang="en-US" sz="2000" b="1" dirty="0"/>
              <a:t> - </a:t>
            </a:r>
            <a:r>
              <a:rPr lang="en-US" sz="2000" b="1" dirty="0" err="1"/>
              <a:t>duży</a:t>
            </a:r>
            <a:r>
              <a:rPr lang="en-US" sz="2000" b="1" dirty="0"/>
              <a:t> </a:t>
            </a:r>
            <a:r>
              <a:rPr lang="en-US" sz="2000" b="1" dirty="0" err="1"/>
              <a:t>niebieski</a:t>
            </a:r>
            <a:r>
              <a:rPr lang="en-US" sz="2000" b="1" dirty="0"/>
              <a:t> </a:t>
            </a:r>
            <a:r>
              <a:rPr lang="en-US" sz="2000" b="1" dirty="0" err="1"/>
              <a:t>przycisk</a:t>
            </a:r>
            <a:r>
              <a:rPr lang="en-US" sz="2000" b="1" dirty="0"/>
              <a:t> (po </a:t>
            </a:r>
            <a:r>
              <a:rPr lang="en-US" sz="2000" b="1" dirty="0" err="1"/>
              <a:t>prawej</a:t>
            </a:r>
            <a:r>
              <a:rPr lang="en-US" sz="2000" b="1" dirty="0"/>
              <a:t>, pod </a:t>
            </a:r>
            <a:r>
              <a:rPr lang="en-US" sz="2000" b="1" dirty="0" err="1"/>
              <a:t>zdjęciem</a:t>
            </a:r>
            <a:r>
              <a:rPr lang="en-US" sz="2000" b="1" dirty="0"/>
              <a:t> w </a:t>
            </a:r>
            <a:r>
              <a:rPr lang="en-US" sz="2000" b="1" dirty="0" err="1"/>
              <a:t>tle</a:t>
            </a:r>
            <a:r>
              <a:rPr lang="en-US" sz="2000" b="1" dirty="0"/>
              <a:t>) </a:t>
            </a:r>
            <a:r>
              <a:rPr lang="en-US" sz="2000" b="1" dirty="0" err="1"/>
              <a:t>zachęcający</a:t>
            </a:r>
            <a:r>
              <a:rPr lang="en-US" sz="2000" b="1" dirty="0"/>
              <a:t> </a:t>
            </a:r>
            <a:r>
              <a:rPr lang="en-US" sz="2000" b="1" dirty="0" err="1"/>
              <a:t>użytkowników</a:t>
            </a:r>
            <a:r>
              <a:rPr lang="en-US" sz="2000" b="1" dirty="0"/>
              <a:t> do </a:t>
            </a:r>
            <a:r>
              <a:rPr lang="en-US" sz="2000" b="1" dirty="0" err="1"/>
              <a:t>działania</a:t>
            </a:r>
            <a:r>
              <a:rPr lang="en-US" sz="2000" b="1" dirty="0"/>
              <a:t>/</a:t>
            </a:r>
            <a:r>
              <a:rPr lang="en-US" sz="2000" b="1" dirty="0" err="1"/>
              <a:t>interakcji</a:t>
            </a:r>
            <a:r>
              <a:rPr lang="en-US" sz="2000" b="1" dirty="0"/>
              <a:t> z </a:t>
            </a:r>
            <a:r>
              <a:rPr lang="en-US" sz="2000" b="1" dirty="0" err="1"/>
              <a:t>naszym</a:t>
            </a:r>
            <a:r>
              <a:rPr lang="en-US" sz="2000" b="1" dirty="0"/>
              <a:t> </a:t>
            </a:r>
            <a:r>
              <a:rPr lang="en-US" sz="2000" b="1" dirty="0" err="1"/>
              <a:t>profilem</a:t>
            </a:r>
            <a:r>
              <a:rPr lang="en-US" sz="2000" b="1" dirty="0"/>
              <a:t>. </a:t>
            </a:r>
            <a:r>
              <a:rPr lang="pl-PL" sz="2000" b="1" dirty="0"/>
              <a:t>                      Możesz wybrać przycisk </a:t>
            </a:r>
            <a:r>
              <a:rPr lang="en-US" sz="2000" b="1" dirty="0"/>
              <a:t> </a:t>
            </a:r>
            <a:r>
              <a:rPr lang="en-US" sz="2000" b="1" dirty="0" err="1"/>
              <a:t>zachęcający</a:t>
            </a:r>
            <a:r>
              <a:rPr lang="en-US" sz="2000" b="1" dirty="0"/>
              <a:t> do </a:t>
            </a:r>
            <a:r>
              <a:rPr lang="en-US" sz="2000" b="1" dirty="0" err="1"/>
              <a:t>obserwowania</a:t>
            </a:r>
            <a:r>
              <a:rPr lang="en-US" sz="2000" b="1" dirty="0"/>
              <a:t> </a:t>
            </a:r>
            <a:r>
              <a:rPr lang="en-US" sz="2000" b="1" dirty="0" err="1"/>
              <a:t>naszego</a:t>
            </a:r>
            <a:r>
              <a:rPr lang="en-US" sz="2000" b="1" dirty="0"/>
              <a:t> </a:t>
            </a:r>
            <a:r>
              <a:rPr lang="en-US" sz="2000" b="1" dirty="0" err="1"/>
              <a:t>fanpage’a</a:t>
            </a:r>
            <a:r>
              <a:rPr lang="en-US" sz="2000" b="1" dirty="0"/>
              <a:t> </a:t>
            </a:r>
            <a:r>
              <a:rPr lang="pl-PL" sz="2000" b="1" dirty="0"/>
              <a:t>            </a:t>
            </a:r>
            <a:r>
              <a:rPr lang="en-US" sz="2000" b="1" dirty="0" err="1"/>
              <a:t>lub</a:t>
            </a:r>
            <a:r>
              <a:rPr lang="en-US" sz="2000" b="1" dirty="0"/>
              <a:t> do </a:t>
            </a:r>
            <a:r>
              <a:rPr lang="en-US" sz="2000" b="1" dirty="0" err="1"/>
              <a:t>wysłania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wiadomości</a:t>
            </a:r>
            <a:r>
              <a:rPr lang="pl-PL" sz="2000" b="1" dirty="0"/>
              <a:t>.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28AA7EA4-7561-45CC-A261-FC7F2A88E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4987" y="2889792"/>
            <a:ext cx="5735443" cy="3197147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97B4A09E-DC4E-40E1-B970-F1BAF638B0B8}"/>
              </a:ext>
            </a:extLst>
          </p:cNvPr>
          <p:cNvSpPr/>
          <p:nvPr/>
        </p:nvSpPr>
        <p:spPr>
          <a:xfrm>
            <a:off x="4439920" y="2760057"/>
            <a:ext cx="132080" cy="5419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2D273F7-E4A6-4DA2-9D5B-A6EC7B187278}"/>
              </a:ext>
            </a:extLst>
          </p:cNvPr>
          <p:cNvSpPr/>
          <p:nvPr/>
        </p:nvSpPr>
        <p:spPr>
          <a:xfrm>
            <a:off x="5995810" y="1920240"/>
            <a:ext cx="132080" cy="25501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09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Agenda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1129023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63016"/>
            <a:ext cx="9144000" cy="4611727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b="1" dirty="0"/>
              <a:t>Po </a:t>
            </a:r>
            <a:r>
              <a:rPr lang="en-US" sz="2000" b="1" dirty="0" err="1"/>
              <a:t>kliknięciu</a:t>
            </a:r>
            <a:r>
              <a:rPr lang="en-US" sz="2000" b="1" dirty="0"/>
              <a:t> w </a:t>
            </a:r>
            <a:r>
              <a:rPr lang="pl-PL" sz="2000" b="1" dirty="0"/>
              <a:t>„</a:t>
            </a:r>
            <a:r>
              <a:rPr lang="en-US" sz="2000" b="1" dirty="0" err="1"/>
              <a:t>utwórz</a:t>
            </a:r>
            <a:r>
              <a:rPr lang="en-US" sz="2000" b="1" dirty="0"/>
              <a:t> post</a:t>
            </a:r>
            <a:r>
              <a:rPr lang="pl-PL" sz="2000" b="1" dirty="0"/>
              <a:t>”</a:t>
            </a:r>
            <a:r>
              <a:rPr lang="en-US" sz="2000" b="1" dirty="0"/>
              <a:t> (po </a:t>
            </a:r>
            <a:r>
              <a:rPr lang="en-US" sz="2000" b="1" dirty="0" err="1"/>
              <a:t>prawej</a:t>
            </a:r>
            <a:r>
              <a:rPr lang="en-US" sz="2000" b="1" dirty="0"/>
              <a:t> pod </a:t>
            </a:r>
            <a:r>
              <a:rPr lang="en-US" sz="2000" b="1" dirty="0" err="1"/>
              <a:t>górnym</a:t>
            </a:r>
            <a:r>
              <a:rPr lang="en-US" sz="2000" b="1" dirty="0"/>
              <a:t> </a:t>
            </a:r>
            <a:r>
              <a:rPr lang="en-US" sz="2000" b="1" dirty="0" err="1"/>
              <a:t>panelem</a:t>
            </a:r>
            <a:r>
              <a:rPr lang="en-US" sz="2000" b="1" dirty="0"/>
              <a:t> </a:t>
            </a:r>
            <a:r>
              <a:rPr lang="en-US" sz="2000" b="1" dirty="0" err="1"/>
              <a:t>fanpage'a</a:t>
            </a:r>
            <a:r>
              <a:rPr lang="en-US" sz="2000" b="1" dirty="0"/>
              <a:t>) </a:t>
            </a:r>
            <a:r>
              <a:rPr lang="en-US" sz="2000" b="1" dirty="0" err="1"/>
              <a:t>możemy</a:t>
            </a:r>
            <a:r>
              <a:rPr lang="en-US" sz="2000" b="1" dirty="0"/>
              <a:t> </a:t>
            </a:r>
            <a:r>
              <a:rPr lang="en-US" sz="2000" b="1" dirty="0" err="1"/>
              <a:t>wpisać</a:t>
            </a:r>
            <a:r>
              <a:rPr lang="en-US" sz="2000" b="1" dirty="0"/>
              <a:t> </a:t>
            </a:r>
            <a:r>
              <a:rPr lang="en-US" sz="2000" b="1" dirty="0" err="1"/>
              <a:t>treść</a:t>
            </a:r>
            <a:r>
              <a:rPr lang="en-US" sz="2000" b="1" dirty="0"/>
              <a:t> </a:t>
            </a:r>
            <a:r>
              <a:rPr lang="en-US" sz="2000" b="1" dirty="0" err="1"/>
              <a:t>posta</a:t>
            </a:r>
            <a:r>
              <a:rPr lang="en-US" sz="2000" b="1" dirty="0"/>
              <a:t>, </a:t>
            </a:r>
            <a:r>
              <a:rPr lang="en-US" sz="2000" b="1" dirty="0" err="1"/>
              <a:t>wybrać</a:t>
            </a:r>
            <a:r>
              <a:rPr lang="en-US" sz="2000" b="1" dirty="0"/>
              <a:t> mu </a:t>
            </a:r>
            <a:r>
              <a:rPr lang="en-US" sz="2000" b="1" dirty="0" err="1"/>
              <a:t>tło</a:t>
            </a:r>
            <a:r>
              <a:rPr lang="en-US" sz="2000" b="1" dirty="0"/>
              <a:t> (</a:t>
            </a:r>
            <a:r>
              <a:rPr lang="en-US" sz="2000" b="1" dirty="0" err="1"/>
              <a:t>kolorowy</a:t>
            </a:r>
            <a:r>
              <a:rPr lang="en-US" sz="2000" b="1" dirty="0"/>
              <a:t> </a:t>
            </a:r>
            <a:r>
              <a:rPr lang="en-US" sz="2000" b="1" dirty="0" err="1"/>
              <a:t>przycisk</a:t>
            </a:r>
            <a:r>
              <a:rPr lang="en-US" sz="2000" b="1" dirty="0"/>
              <a:t> z </a:t>
            </a:r>
            <a:r>
              <a:rPr lang="en-US" sz="2000" b="1" dirty="0" err="1"/>
              <a:t>literkami</a:t>
            </a:r>
            <a:r>
              <a:rPr lang="en-US" sz="2000" b="1" dirty="0"/>
              <a:t> </a:t>
            </a:r>
            <a:r>
              <a:rPr lang="pl-PL" sz="2000" b="1" dirty="0"/>
              <a:t>„</a:t>
            </a:r>
            <a:r>
              <a:rPr lang="en-US" sz="2000" b="1" dirty="0"/>
              <a:t>Aa</a:t>
            </a:r>
            <a:r>
              <a:rPr lang="pl-PL" sz="2000" b="1" dirty="0"/>
              <a:t>”</a:t>
            </a:r>
            <a:r>
              <a:rPr lang="en-US" sz="2000" b="1" dirty="0"/>
              <a:t>) </a:t>
            </a:r>
            <a:r>
              <a:rPr lang="pl-PL" sz="2000" b="1" dirty="0"/>
              <a:t>                             i</a:t>
            </a:r>
            <a:r>
              <a:rPr lang="en-US" sz="2000" b="1" dirty="0"/>
              <a:t> </a:t>
            </a:r>
            <a:r>
              <a:rPr lang="en-US" sz="2000" b="1" dirty="0" err="1"/>
              <a:t>dodać</a:t>
            </a:r>
            <a:r>
              <a:rPr lang="en-US" sz="2000" b="1" dirty="0"/>
              <a:t> do </a:t>
            </a:r>
            <a:r>
              <a:rPr lang="en-US" sz="2000" b="1" dirty="0" err="1"/>
              <a:t>posta</a:t>
            </a:r>
            <a:r>
              <a:rPr lang="en-US" sz="2000" b="1" dirty="0"/>
              <a:t> np </a:t>
            </a:r>
            <a:r>
              <a:rPr lang="en-US" sz="2000" b="1" dirty="0" err="1"/>
              <a:t>zdjęcie</a:t>
            </a:r>
            <a:r>
              <a:rPr lang="en-US" sz="2000" b="1" dirty="0"/>
              <a:t> </a:t>
            </a:r>
            <a:r>
              <a:rPr lang="en-US" sz="2000" b="1" dirty="0" err="1"/>
              <a:t>lub</a:t>
            </a:r>
            <a:r>
              <a:rPr lang="en-US" sz="2000" b="1" dirty="0"/>
              <a:t> film (</a:t>
            </a:r>
            <a:r>
              <a:rPr lang="en-US" sz="2000" b="1" dirty="0" err="1"/>
              <a:t>wybierając</a:t>
            </a:r>
            <a:r>
              <a:rPr lang="en-US" sz="2000" b="1" dirty="0"/>
              <a:t> </a:t>
            </a:r>
            <a:r>
              <a:rPr lang="en-US" sz="2000" b="1" dirty="0" err="1"/>
              <a:t>zieloną</a:t>
            </a:r>
            <a:r>
              <a:rPr lang="en-US" sz="2000" b="1" dirty="0"/>
              <a:t> </a:t>
            </a:r>
            <a:r>
              <a:rPr lang="en-US" sz="2000" b="1" dirty="0" err="1"/>
              <a:t>ikonkę</a:t>
            </a:r>
            <a:r>
              <a:rPr lang="en-US" sz="2000" b="1" dirty="0"/>
              <a:t> (</a:t>
            </a:r>
            <a:r>
              <a:rPr lang="en-US" sz="2000" b="1" dirty="0" err="1"/>
              <a:t>pierwsza</a:t>
            </a:r>
            <a:r>
              <a:rPr lang="en-US" sz="2000" b="1" dirty="0"/>
              <a:t> od </a:t>
            </a:r>
            <a:r>
              <a:rPr lang="en-US" sz="2000" b="1" dirty="0" err="1"/>
              <a:t>lewej</a:t>
            </a:r>
            <a:r>
              <a:rPr lang="en-US" sz="2000" b="1" dirty="0"/>
              <a:t>)</a:t>
            </a:r>
            <a:r>
              <a:rPr lang="pl-PL" sz="2000" b="1" dirty="0"/>
              <a:t>                           </a:t>
            </a:r>
            <a:r>
              <a:rPr lang="en-US" sz="2000" b="1" dirty="0" err="1"/>
              <a:t>lub</a:t>
            </a:r>
            <a:r>
              <a:rPr lang="en-US" sz="2000" b="1" dirty="0"/>
              <a:t> </a:t>
            </a:r>
            <a:r>
              <a:rPr lang="en-US" sz="2000" b="1" dirty="0" err="1"/>
              <a:t>klikając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ikonkę</a:t>
            </a:r>
            <a:r>
              <a:rPr lang="en-US" sz="2000" b="1" dirty="0"/>
              <a:t> z </a:t>
            </a:r>
            <a:r>
              <a:rPr lang="en-US" sz="2000" b="1" dirty="0" err="1"/>
              <a:t>trzema</a:t>
            </a:r>
            <a:r>
              <a:rPr lang="en-US" sz="2000" b="1" dirty="0"/>
              <a:t> </a:t>
            </a:r>
            <a:r>
              <a:rPr lang="en-US" sz="2000" b="1" dirty="0" err="1"/>
              <a:t>poziomymi</a:t>
            </a:r>
            <a:r>
              <a:rPr lang="en-US" sz="2000" b="1" dirty="0"/>
              <a:t> </a:t>
            </a:r>
            <a:r>
              <a:rPr lang="en-US" sz="2000" b="1" dirty="0" err="1"/>
              <a:t>kropkami</a:t>
            </a:r>
            <a:r>
              <a:rPr lang="en-US" sz="2000" b="1" dirty="0"/>
              <a:t> (</a:t>
            </a:r>
            <a:r>
              <a:rPr lang="en-US" sz="2000" b="1" dirty="0" err="1"/>
              <a:t>ostatnia</a:t>
            </a:r>
            <a:r>
              <a:rPr lang="en-US" sz="2000" b="1" dirty="0"/>
              <a:t> po </a:t>
            </a:r>
            <a:r>
              <a:rPr lang="en-US" sz="2000" b="1" dirty="0" err="1"/>
              <a:t>prawej</a:t>
            </a:r>
            <a:r>
              <a:rPr lang="en-US" sz="2000" b="1" dirty="0"/>
              <a:t>)</a:t>
            </a:r>
            <a:r>
              <a:rPr lang="pl-PL" sz="2000" b="1" dirty="0"/>
              <a:t>.</a:t>
            </a:r>
            <a:endParaRPr lang="en-US" sz="2000" b="1" dirty="0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A2090A0F-0DB1-4039-8011-20382A0A4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9937" y="2787573"/>
            <a:ext cx="5874834" cy="329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233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628</Words>
  <Application>Microsoft Office PowerPoint</Application>
  <PresentationFormat>On-screen Show (4:3)</PresentationFormat>
  <Paragraphs>70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Motyw pakietu Office</vt:lpstr>
      <vt:lpstr>PowerPoint Presentation</vt:lpstr>
      <vt:lpstr>PowerPoint Presentation</vt:lpstr>
      <vt:lpstr>Agenda </vt:lpstr>
      <vt:lpstr>Agenda </vt:lpstr>
      <vt:lpstr>Agenda </vt:lpstr>
      <vt:lpstr>Agenda </vt:lpstr>
      <vt:lpstr>Agenda </vt:lpstr>
      <vt:lpstr>Agenda </vt:lpstr>
      <vt:lpstr>Agenda </vt:lpstr>
      <vt:lpstr>Agenda </vt:lpstr>
      <vt:lpstr>Agenda </vt:lpstr>
      <vt:lpstr>Agenda </vt:lpstr>
      <vt:lpstr>Agenda </vt:lpstr>
      <vt:lpstr>Agenda </vt:lpstr>
      <vt:lpstr>Agenda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Kacprzykowska, Anna</dc:creator>
  <cp:lastModifiedBy>Anna Grabowska</cp:lastModifiedBy>
  <cp:revision>283</cp:revision>
  <dcterms:created xsi:type="dcterms:W3CDTF">2020-08-20T07:35:37Z</dcterms:created>
  <dcterms:modified xsi:type="dcterms:W3CDTF">2021-12-06T06:48:20Z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0x01010075E586AD706CFB4A87F5B71E862CA80E</vt:lpwstr>
  </property>
</Properties>
</file>