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283" r:id="rId4"/>
    <p:sldId id="282" r:id="rId5"/>
    <p:sldId id="279" r:id="rId6"/>
    <p:sldId id="280" r:id="rId7"/>
    <p:sldId id="276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jmRsGXzb8DMw60fqG2OCFkIbe4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8" Type="http://schemas.openxmlformats.org/officeDocument/2006/relationships/presProps" Target="presProps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Pcg +ę</a:t>
            </a:r>
            <a:endParaRPr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8932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Pcg +ę</a:t>
            </a:r>
            <a:endParaRPr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8234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Pcg +ę</a:t>
            </a:r>
            <a:endParaRPr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7759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Pcg +ę</a:t>
            </a:r>
            <a:endParaRPr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2901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Pcg +ę</a:t>
            </a:r>
            <a:endParaRPr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3271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8" name="Google Shape;42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6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.org.pl/" TargetMode="External"/><Relationship Id="rId4" Type="http://schemas.openxmlformats.org/officeDocument/2006/relationships/hyperlink" Target="http://www.pcgpolska.p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prawokultury.pl/publikacje/domena-publiczna/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creativecommons.pl/poznaj-licencje-creative-common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0" y="4735991"/>
            <a:ext cx="9144000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„GENERATOR INNOWACJI. SIECI WSPARCIA 2” współfinansowany ze środków Unii Europejskiej w ramach Europejskiego Funduszu Społecznego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2075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Lider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rojektu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PCG Polska Sp. z o. o., ul. Fabryczna 17, 90-344 Łódź, </a:t>
            </a:r>
            <a:r>
              <a:rPr lang="pl-PL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www.pcgpolska.pl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92075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 Projektu: Towarzystwo Inicjatyw Twórczych „ę”, ul. Mokotowska 55 m. 50, 00-542 Warszawa </a:t>
            </a:r>
            <a:r>
              <a:rPr lang="pl-PL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www.e.org.pl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C3CBBE-B7E6-4C19-90F6-8E07A5375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68139"/>
            <a:ext cx="9144000" cy="3076433"/>
          </a:xfrm>
        </p:spPr>
        <p:txBody>
          <a:bodyPr>
            <a:normAutofit fontScale="90000"/>
          </a:bodyPr>
          <a:lstStyle/>
          <a:p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3600" dirty="0">
                <a:latin typeface="Arial Black" panose="020B0A04020102020204" pitchFamily="34" charset="0"/>
              </a:rPr>
              <a:t>GENERATOR INNOWACJI. </a:t>
            </a: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3600" dirty="0">
                <a:latin typeface="Arial Black" panose="020B0A04020102020204" pitchFamily="34" charset="0"/>
              </a:rPr>
              <a:t>SIECI WSPARCIA 2</a:t>
            </a:r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  <a:t>Integracja Polskich Seniorów         </a:t>
            </a:r>
            <a:b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  <a:t>i Opiekunek z Ukrainy (ISO22)</a:t>
            </a:r>
            <a:br>
              <a:rPr lang="pl-PL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pl-PL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3600" b="1" dirty="0">
                <a:solidFill>
                  <a:schemeClr val="tx1"/>
                </a:solidFill>
                <a:latin typeface="+mn-lt"/>
              </a:rPr>
              <a:t>Digital </a:t>
            </a:r>
            <a:r>
              <a:rPr lang="pl-PL" sz="3600" b="1" dirty="0" err="1">
                <a:solidFill>
                  <a:schemeClr val="tx1"/>
                </a:solidFill>
                <a:latin typeface="+mn-lt"/>
              </a:rPr>
              <a:t>storytelling</a:t>
            </a:r>
            <a:r>
              <a:rPr lang="pl-PL" sz="3600" b="1" dirty="0">
                <a:solidFill>
                  <a:schemeClr val="tx1"/>
                </a:solidFill>
                <a:latin typeface="+mn-lt"/>
              </a:rPr>
              <a:t> - dlaczego warto tworzyć cyfrowe opowieści ze zbiorów archiwalnych</a:t>
            </a:r>
            <a:br>
              <a:rPr lang="pl-PL" sz="3600" b="1" dirty="0">
                <a:solidFill>
                  <a:schemeClr val="tx1"/>
                </a:solidFill>
                <a:latin typeface="+mn-lt"/>
              </a:rPr>
            </a:br>
            <a:r>
              <a:rPr lang="pl-PL" sz="27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Lab. 237. WETI PG, Gdańsk, 2.12.2021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0" y="1463016"/>
            <a:ext cx="9144000" cy="92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Agenda </a:t>
            </a: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621742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757680"/>
            <a:ext cx="9144000" cy="4260557"/>
          </a:xfrm>
        </p:spPr>
        <p:txBody>
          <a:bodyPr>
            <a:normAutofit fontScale="25000" lnSpcReduction="20000"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28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Cyfrowe opowieści (</a:t>
            </a:r>
            <a:r>
              <a:rPr lang="pl-PL" sz="12800" b="1" dirty="0" err="1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digital</a:t>
            </a:r>
            <a:r>
              <a:rPr lang="pl-PL" sz="128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12800" b="1" dirty="0" err="1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storytelling</a:t>
            </a:r>
            <a:r>
              <a:rPr lang="pl-PL" sz="128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96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 </a:t>
            </a:r>
            <a:r>
              <a:rPr lang="pl-PL" sz="9600" b="1" dirty="0" err="1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storytelling</a:t>
            </a:r>
            <a:r>
              <a:rPr lang="pl-PL" sz="96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kreowanie opowieści z wykorzystaniem narzędzi cyfrowych i multimediów takich jak: zdjęcia, grafiki, pliki audio, wideo.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96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Cyfrowa opowieść może przybrać formę: strony www, bloga, fanpage’a,  publikacji cyfrowej,  interaktywnej, nielinearnej prezentacji,  filmu wideo (również interaktywnego),  </a:t>
            </a:r>
            <a:r>
              <a:rPr lang="pl-PL" sz="9600" b="1" dirty="0" err="1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fotokastu</a:t>
            </a:r>
            <a:r>
              <a:rPr lang="pl-PL" sz="96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 wirtualnej (cyfrowej) wystawy np. z rozszerzoną rzeczywistością,  wycieczki w wirtualnej rzeczywistości (VR 360),  aplikacji, gry mobilnej lub webowej. </a:t>
            </a:r>
          </a:p>
        </p:txBody>
      </p:sp>
    </p:spTree>
    <p:extLst>
      <p:ext uri="{BB962C8B-B14F-4D97-AF65-F5344CB8AC3E}">
        <p14:creationId xmlns:p14="http://schemas.microsoft.com/office/powerpoint/2010/main" val="134339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0" y="1463016"/>
            <a:ext cx="9144000" cy="92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Agenda </a:t>
            </a: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621742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463016"/>
            <a:ext cx="9144000" cy="4555221"/>
          </a:xfrm>
        </p:spPr>
        <p:txBody>
          <a:bodyPr>
            <a:normAutofit fontScale="25000" lnSpcReduction="20000"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28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Dlaczego warto tworzyć cyfrowe opowieści ze zbiorów archiwalnych?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96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Poprzez stworzenie cyfrowej opowieści na podstawie wybranych obiektów archiwalnych mamy możliwość dotarcia do zupełnie nowych odbiorców i zainteresowania ich prezentowanym tematem, historią                 i archiwami.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96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Dzięki tworzeniu cyfrowych opowieści archiwum żyje, wpływa                   na współczesność, inspiruje.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96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Tworzenie cyfrowych opowieści pozwala w ciekawy i angażujący sposób połączyć różne media, tak by tworzyły one zupełnie nową całość, wpływającą na różne zmysły.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41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0" y="1463016"/>
            <a:ext cx="9144000" cy="92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Agenda </a:t>
            </a: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621742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463016"/>
            <a:ext cx="9144000" cy="4555221"/>
          </a:xfrm>
        </p:spPr>
        <p:txBody>
          <a:bodyPr>
            <a:normAutofit fontScale="25000" lnSpcReduction="20000"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28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Dlaczego warto tworzyć cyfrowe opowieści ze zbiorów archiwalnych?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96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Dzięki zastosowaniu interakcji w cyfrowej opowieści możemy budować zaangażowanie odbiorcy, bardziej go zaciekawić, zachęcić                              do działania.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96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Dobrze przemyślana cyfrowa opowieść sprowokuje odbiorcę                          do dalszych poszukiwań, dzięki linkom i materiałom dodatkowym.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96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Tworzenie cyfrowych opowieści rozwija kompetencje medialne                         i cyfrowe, może też być pretekstem do pracy w grupie                                     np. międzypokoleniowej. </a:t>
            </a:r>
          </a:p>
        </p:txBody>
      </p:sp>
    </p:spTree>
    <p:extLst>
      <p:ext uri="{BB962C8B-B14F-4D97-AF65-F5344CB8AC3E}">
        <p14:creationId xmlns:p14="http://schemas.microsoft.com/office/powerpoint/2010/main" val="58701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0" y="1463016"/>
            <a:ext cx="9144000" cy="92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Agenda </a:t>
            </a: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621742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381736"/>
            <a:ext cx="9144000" cy="4795227"/>
          </a:xfrm>
        </p:spPr>
        <p:txBody>
          <a:bodyPr>
            <a:norm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Jakich mediów można użyć w </a:t>
            </a:r>
            <a:r>
              <a:rPr lang="pl-PL" sz="3200" b="1" dirty="0" err="1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digital</a:t>
            </a: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3200" b="1" dirty="0" err="1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storytelling</a:t>
            </a: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 </a:t>
            </a:r>
            <a:endParaRPr lang="pl-PL" sz="24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AAE5F0-FB8B-4FA9-8315-9EA54BC84D8A}"/>
              </a:ext>
            </a:extLst>
          </p:cNvPr>
          <p:cNvSpPr txBox="1"/>
          <p:nvPr/>
        </p:nvSpPr>
        <p:spPr>
          <a:xfrm>
            <a:off x="0" y="2546326"/>
            <a:ext cx="9144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Arial Narrow" panose="020B0606020202030204" pitchFamily="34" charset="0"/>
              </a:rPr>
              <a:t>Zastosowanie cyfrowej formy wypowiedzi pozwala w łatwiejszy                      i bardziej przystępny sposób prezentować zbiory multimedialne, audio                     i wideo, które połączone z tekstem i włączone w narrację zyskują kontekst i tło.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Arial Narrow" panose="020B0606020202030204" pitchFamily="34" charset="0"/>
              </a:rPr>
              <a:t>W tworzeniu cyfrowych opowieści użyć można mediów w formie cyfrowej, które należą do zbiorów archiwum lub takich, które znajdują się na wolnych licencjach, pozwalających na ich przekształcanie,                     albo w domenie publicznej. </a:t>
            </a:r>
          </a:p>
          <a:p>
            <a:pPr algn="ctr"/>
            <a:r>
              <a:rPr lang="pl-PL" sz="1600" i="1" dirty="0">
                <a:latin typeface="+mj-lt"/>
              </a:rPr>
              <a:t>Informacje o wolnych licencjach: </a:t>
            </a:r>
            <a:r>
              <a:rPr lang="pl-PL" sz="1600" i="1" dirty="0">
                <a:latin typeface="+mj-lt"/>
                <a:hlinkClick r:id="rId7"/>
              </a:rPr>
              <a:t>https://creativecommons.pl/poznaj-licencje-creative-commons/</a:t>
            </a:r>
            <a:r>
              <a:rPr lang="pl-PL" sz="1600" i="1" dirty="0">
                <a:latin typeface="+mj-lt"/>
              </a:rPr>
              <a:t>, informacje o domenie publicznej: </a:t>
            </a:r>
            <a:r>
              <a:rPr lang="pl-PL" sz="1600" i="1" dirty="0">
                <a:latin typeface="+mj-lt"/>
                <a:hlinkClick r:id="rId8"/>
              </a:rPr>
              <a:t>http://prawokultury.pl/publikacje/domena-publiczna/</a:t>
            </a:r>
            <a:endParaRPr lang="pl-PL" sz="1600" i="1" dirty="0">
              <a:latin typeface="+mj-lt"/>
            </a:endParaRPr>
          </a:p>
          <a:p>
            <a:pPr algn="ctr"/>
            <a:r>
              <a:rPr lang="pl-PL" sz="1600" i="1" dirty="0">
                <a:latin typeface="+mj-lt"/>
              </a:rPr>
              <a:t>[dostęp z dn. </a:t>
            </a:r>
            <a:r>
              <a:rPr lang="pl-PL" sz="1600" i="1">
                <a:latin typeface="+mj-lt"/>
              </a:rPr>
              <a:t>1.12.2021]). </a:t>
            </a:r>
            <a:endParaRPr lang="pl-PL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554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0" y="1463016"/>
            <a:ext cx="9144000" cy="92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Agenda </a:t>
            </a: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621742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825625"/>
            <a:ext cx="9144000" cy="4351338"/>
          </a:xfrm>
        </p:spPr>
        <p:txBody>
          <a:bodyPr>
            <a:normAutofit lnSpcReduction="10000"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Rodzaje mediów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Nagrania wideo (fragmenty filmów fabularnych i animowanych, nagrania dokumentalne, nagrania wideo przedstawiające archiwalia              i pamiątki).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Nagrania audio (wywiady, utwory muzyczne, efekty dźwiękowe).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Skany zdjęć, grafik, obrazów, dokumentów, zdjęcia pamiątek                        i przedmiotów.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Teksty. </a:t>
            </a:r>
          </a:p>
        </p:txBody>
      </p:sp>
    </p:spTree>
    <p:extLst>
      <p:ext uri="{BB962C8B-B14F-4D97-AF65-F5344CB8AC3E}">
        <p14:creationId xmlns:p14="http://schemas.microsoft.com/office/powerpoint/2010/main" val="305726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Google Shape;43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21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21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21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21"/>
          <p:cNvPicPr preferRelativeResize="0"/>
          <p:nvPr/>
        </p:nvPicPr>
        <p:blipFill rotWithShape="1">
          <a:blip r:embed="rId7">
            <a:alphaModFix/>
          </a:blip>
          <a:srcRect t="3439" b="4250"/>
          <a:stretch/>
        </p:blipFill>
        <p:spPr>
          <a:xfrm>
            <a:off x="2540" y="1705678"/>
            <a:ext cx="9144000" cy="3446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525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Arial Narrow</vt:lpstr>
      <vt:lpstr>Calibri</vt:lpstr>
      <vt:lpstr>Motyw pakietu Office</vt:lpstr>
      <vt:lpstr>  GENERATOR INNOWACJI.  SIECI WSPARCIA 2  Integracja Polskich Seniorów          i Opiekunek z Ukrainy (ISO22)  Digital storytelling - dlaczego warto tworzyć cyfrowe opowieści ze zbiorów archiwalnych Lab. 237. WETI PG, Gdańsk, 2.12.2021</vt:lpstr>
      <vt:lpstr>Agenda </vt:lpstr>
      <vt:lpstr>Agenda </vt:lpstr>
      <vt:lpstr>Agenda </vt:lpstr>
      <vt:lpstr>Agenda </vt:lpstr>
      <vt:lpstr>Agenda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Kacprzykowska, Anna</dc:creator>
  <cp:lastModifiedBy>Anna Grabowska</cp:lastModifiedBy>
  <cp:revision>26</cp:revision>
  <dcterms:created xsi:type="dcterms:W3CDTF">2020-08-20T07:35:37Z</dcterms:created>
  <dcterms:modified xsi:type="dcterms:W3CDTF">2021-12-01T12:05:00Z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0x01010075E586AD706CFB4A87F5B71E862CA80E</vt:lpwstr>
  </property>
</Properties>
</file>