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0" r:id="rId4"/>
    <p:sldId id="282" r:id="rId5"/>
    <p:sldId id="281" r:id="rId6"/>
    <p:sldId id="283" r:id="rId7"/>
    <p:sldId id="284" r:id="rId8"/>
    <p:sldId id="286" r:id="rId9"/>
    <p:sldId id="285" r:id="rId10"/>
    <p:sldId id="27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mRsGXzb8DMw60fqG2OCFkIbe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909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55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00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40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49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49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49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Pcg +ę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55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.org.pl/" TargetMode="External"/><Relationship Id="rId4" Type="http://schemas.openxmlformats.org/officeDocument/2006/relationships/hyperlink" Target="http://www.pcgpolska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hyperlink" Target="https://youtu.be/EgcqiCHfwD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nsterspost.com/pl/jak-zrobic-dobra-prezentacje-powerpoint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youtube.com/watch?v=nZpsmwhxjD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hyperlink" Target="http://www.mamkomputer.info/power-point-tworzenie-prezentacj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4735991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„GENERATOR INNOWACJI. SIECI WSPARCIA 2” współfinansowany ze środków Unii Europejskiej w ramach Europejskiego Funduszu Społecznego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207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rojektu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PCG Polska Sp. z o. o., ul. Fabryczna 17, 90-344 Łódź, </a:t>
            </a:r>
            <a:r>
              <a:rPr lang="pl-PL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www.pcgpolska.pl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207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Projektu: Towarzystwo Inicjatyw Twórczych „ę”, ul. Mokotowska 55 m. 50, 00-542 Warszawa </a:t>
            </a:r>
            <a:r>
              <a:rPr lang="pl-PL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www.e.org.pl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C3CBBE-B7E6-4C19-90F6-8E07A5375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571"/>
            <a:ext cx="9144000" cy="3304582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latin typeface="Arial Black" panose="020B0A04020102020204" pitchFamily="34" charset="0"/>
              </a:rPr>
              <a:t>GENERATOR INNOWACJI. 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SIECI WSPARCIA 2</a:t>
            </a: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Integracja Polskich Seniorów         </a:t>
            </a:r>
            <a:b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 Opiekunek z Ukrainy (ISO22)</a:t>
            </a:r>
            <a:b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+mn-lt"/>
              </a:rPr>
              <a:t>Opracowanie cyfrowych historii </a:t>
            </a:r>
            <a:r>
              <a:rPr lang="pl-PL" sz="3600" b="1">
                <a:solidFill>
                  <a:schemeClr val="tx1"/>
                </a:solidFill>
                <a:latin typeface="+mn-lt"/>
              </a:rPr>
              <a:t>– 2 metody                              </a:t>
            </a:r>
            <a:r>
              <a:rPr lang="pl-PL" sz="27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Lab. 237, WETI PG, Gdańsk, 9.12.2021</a:t>
            </a:r>
            <a:endParaRPr lang="pl-PL" sz="2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 rotWithShape="1">
          <a:blip r:embed="rId7">
            <a:alphaModFix/>
          </a:blip>
          <a:srcRect t="3439" b="4250"/>
          <a:stretch/>
        </p:blipFill>
        <p:spPr>
          <a:xfrm>
            <a:off x="0" y="1705678"/>
            <a:ext cx="9144000" cy="344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Agenda 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685" y="1621742"/>
            <a:ext cx="8088630" cy="4727575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400" b="1" dirty="0">
                <a:solidFill>
                  <a:srgbClr val="363A3E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Zadanie</a:t>
            </a:r>
            <a:endParaRPr lang="pl-PL" sz="2000" b="1" dirty="0">
              <a:solidFill>
                <a:srgbClr val="363A3E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pl-PL" sz="2400" b="1" dirty="0">
                <a:latin typeface="+mn-lt"/>
              </a:rPr>
              <a:t>Jaką cyfrową historię chcesz przygotować? </a:t>
            </a:r>
          </a:p>
          <a:p>
            <a:r>
              <a:rPr lang="pl-PL" sz="2400" b="1" dirty="0">
                <a:latin typeface="+mn-lt"/>
              </a:rPr>
              <a:t>Z kim chcesz współpracować?</a:t>
            </a:r>
          </a:p>
          <a:p>
            <a:r>
              <a:rPr lang="pl-PL" sz="2400" b="1" dirty="0">
                <a:latin typeface="+mn-lt"/>
              </a:rPr>
              <a:t>Wybierz formułę  Twojej  cyfrowej historii:</a:t>
            </a:r>
          </a:p>
          <a:p>
            <a:pPr marL="114300" indent="0">
              <a:buNone/>
            </a:pPr>
            <a:endParaRPr lang="pl-PL" sz="1100" b="1" dirty="0">
              <a:latin typeface="+mn-lt"/>
            </a:endParaRPr>
          </a:p>
          <a:p>
            <a:pPr marL="452438" indent="-338138">
              <a:buNone/>
            </a:pPr>
            <a:r>
              <a:rPr lang="pl-PL" sz="2400" b="1" dirty="0">
                <a:solidFill>
                  <a:schemeClr val="accent1"/>
                </a:solidFill>
                <a:latin typeface="+mn-lt"/>
              </a:rPr>
              <a:t>1. prezentacja w PowerPoint z głosem zapisana w  formacie  MPEG-4 Video</a:t>
            </a:r>
          </a:p>
          <a:p>
            <a:pPr marL="114300" indent="0">
              <a:buNone/>
            </a:pPr>
            <a:r>
              <a:rPr lang="pl-PL" sz="2400" b="1" dirty="0">
                <a:solidFill>
                  <a:schemeClr val="accent1"/>
                </a:solidFill>
                <a:latin typeface="+mn-lt"/>
              </a:rPr>
              <a:t>2. album zdjęć w </a:t>
            </a:r>
            <a:r>
              <a:rPr lang="pl-PL" sz="2400" b="1" dirty="0" err="1">
                <a:solidFill>
                  <a:schemeClr val="accent1"/>
                </a:solidFill>
                <a:latin typeface="+mn-lt"/>
              </a:rPr>
              <a:t>google</a:t>
            </a:r>
            <a:r>
              <a:rPr lang="pl-PL" sz="2400" b="1" dirty="0">
                <a:solidFill>
                  <a:schemeClr val="accent1"/>
                </a:solidFill>
                <a:latin typeface="+mn-lt"/>
              </a:rPr>
              <a:t> z komentarzami</a:t>
            </a:r>
          </a:p>
          <a:p>
            <a:pPr marL="571500" indent="-457200">
              <a:buAutoNum type="arabicPeriod"/>
            </a:pPr>
            <a:endParaRPr lang="pl-PL" sz="2400" dirty="0">
              <a:solidFill>
                <a:schemeClr val="accent1"/>
              </a:solidFill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Agenda 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81736"/>
            <a:ext cx="9144000" cy="4967581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400" b="1" dirty="0">
                <a:solidFill>
                  <a:srgbClr val="363A3E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Opis formuły 1 -  </a:t>
            </a:r>
            <a:r>
              <a:rPr lang="pl-PL" sz="2400" b="1" dirty="0">
                <a:solidFill>
                  <a:srgbClr val="363A3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Prezentacja Power Point </a:t>
            </a:r>
            <a:r>
              <a:rPr lang="pl-PL" sz="2400" b="1" dirty="0">
                <a:solidFill>
                  <a:srgbClr val="363A3E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formacie </a:t>
            </a:r>
            <a:r>
              <a:rPr lang="pl-PL" sz="2400" b="1" dirty="0">
                <a:solidFill>
                  <a:srgbClr val="363A3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MPEG4  Video </a:t>
            </a:r>
            <a:endParaRPr lang="pl-PL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4400" b="1" dirty="0">
              <a:solidFill>
                <a:srgbClr val="363A3E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3200" dirty="0">
              <a:solidFill>
                <a:srgbClr val="363A3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184AFEF3-19B8-4689-803B-9A20C6AA3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760" y="2785110"/>
            <a:ext cx="5872480" cy="3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6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Agenda 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1" y="1381736"/>
            <a:ext cx="7589520" cy="4967581"/>
          </a:xfrm>
        </p:spPr>
        <p:txBody>
          <a:bodyPr>
            <a:normAutofit/>
          </a:bodyPr>
          <a:lstStyle/>
          <a:p>
            <a:pPr marL="265113" indent="-889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b="1" dirty="0">
                <a:solidFill>
                  <a:srgbClr val="363A3E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363A3E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Poradniki, informacje, zasady tworzenia  dobrej    prezentacji PowerPoint</a:t>
            </a:r>
            <a:endParaRPr lang="pl-PL" sz="2400" b="1" dirty="0">
              <a:solidFill>
                <a:srgbClr val="363A3E"/>
              </a:solidFill>
              <a:effectLst/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https://www.youtube.com/watch?v=nZpsmwhxjDA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https://monsterspost.com/pl/jak-zrobic-dobra-prezentacje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powerpoint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/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http://www.mamkomputer.info/power-point-tworzenie-prezentacji/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Agenda 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1742"/>
            <a:ext cx="9144000" cy="4727575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latin typeface="Arial Black" panose="020B0A04020102020204" pitchFamily="34" charset="0"/>
              </a:rPr>
              <a:t>Otwórz  szablon prezentacji w programie PowerPoint, wybierz projekt, edytuj slajd tytułowy  i kolejne slajdy. </a:t>
            </a:r>
            <a:endParaRPr lang="pl-PL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pl-PL" sz="2400" dirty="0"/>
              <a:t>       </a:t>
            </a:r>
          </a:p>
          <a:p>
            <a:pPr marL="114300" indent="0">
              <a:buNone/>
            </a:pPr>
            <a:endParaRPr lang="pl-PL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2660230"/>
            <a:ext cx="6131560" cy="3449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1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Agenda 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3016"/>
            <a:ext cx="9144000" cy="4886301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solidFill>
                  <a:srgbClr val="363A3E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Nagranie dźwięku do prezentacji.  W menu wybierz wstawianie - dźwięk – nagraj dźwięk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b="1" dirty="0">
              <a:solidFill>
                <a:srgbClr val="363A3E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b="1" dirty="0">
              <a:solidFill>
                <a:srgbClr val="363A3E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6" y="2786332"/>
            <a:ext cx="7916567" cy="330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Agenda 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1742"/>
            <a:ext cx="9144000" cy="4727575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solidFill>
                  <a:srgbClr val="363A3E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Zapisanie prezentacji w formacie MPEG-4 Video 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b="1" dirty="0">
              <a:solidFill>
                <a:srgbClr val="363A3E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b="1" dirty="0">
              <a:solidFill>
                <a:srgbClr val="363A3E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FD5D4-C6DF-495D-AA6A-2628EACFD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55" y="2695573"/>
            <a:ext cx="4391025" cy="33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Agenda 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81736"/>
            <a:ext cx="9144000" cy="4967581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b="1" dirty="0">
                <a:solidFill>
                  <a:srgbClr val="363A3E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Opis formuły 2 –                               </a:t>
            </a:r>
            <a:r>
              <a:rPr lang="pl-PL" sz="2400" b="1" dirty="0">
                <a:solidFill>
                  <a:srgbClr val="363A3E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Album zdjęć </a:t>
            </a:r>
            <a:r>
              <a:rPr lang="pl-PL" sz="2400" b="1" dirty="0" err="1">
                <a:solidFill>
                  <a:srgbClr val="363A3E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pl-PL" sz="2400" b="1" dirty="0">
                <a:solidFill>
                  <a:srgbClr val="363A3E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 komentarzami</a:t>
            </a:r>
            <a:endParaRPr lang="pl-PL" sz="2400" b="1" dirty="0">
              <a:solidFill>
                <a:srgbClr val="363A3E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4000" b="1" dirty="0">
              <a:solidFill>
                <a:srgbClr val="363A3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3200" b="1" dirty="0">
              <a:solidFill>
                <a:srgbClr val="363A3E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77004-C27A-4008-81A9-B2E16F82D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80" y="2705052"/>
            <a:ext cx="7305040" cy="36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3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0" y="1463016"/>
            <a:ext cx="9144000" cy="9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dirty="0"/>
              <a:t>Agenda 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0" y="1621742"/>
            <a:ext cx="9144000" cy="924584"/>
          </a:xfrm>
          <a:prstGeom prst="rect">
            <a:avLst/>
          </a:prstGeom>
          <a:solidFill>
            <a:srgbClr val="FFE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8163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982C-732E-4DE7-9FAB-DE486DE3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685" y="1544320"/>
            <a:ext cx="8088630" cy="4804997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dirty="0">
                <a:solidFill>
                  <a:srgbClr val="363A3E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Formuła tworzenia albumów zdjęć </a:t>
            </a:r>
            <a:r>
              <a:rPr lang="pl-PL" sz="2400" b="1" dirty="0">
                <a:solidFill>
                  <a:srgbClr val="363A3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pl-PL" sz="2400" b="1" dirty="0" err="1">
                <a:solidFill>
                  <a:srgbClr val="363A3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pl-PL" sz="2400" b="1" dirty="0">
                <a:solidFill>
                  <a:srgbClr val="363A3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jest dostępna w menu poczty </a:t>
            </a:r>
            <a:r>
              <a:rPr lang="pl-PL" sz="2400" b="1" dirty="0" err="1">
                <a:solidFill>
                  <a:srgbClr val="363A3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gmail</a:t>
            </a:r>
            <a:r>
              <a:rPr lang="pl-PL" sz="2400" b="1" dirty="0">
                <a:solidFill>
                  <a:srgbClr val="363A3E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39" y="2662290"/>
            <a:ext cx="6195479" cy="3484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45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305</Words>
  <Application>Microsoft Office PowerPoint</Application>
  <PresentationFormat>On-screen Show (4:3)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Motyw pakietu Office</vt:lpstr>
      <vt:lpstr>GENERATOR INNOWACJI.  SIECI WSPARCIA 2   Integracja Polskich Seniorów          i Opiekunek z Ukrainy (ISO22)  Opracowanie cyfrowych historii – 2 metody                              Lab. 237, WETI PG, Gdańsk, 9.12.2021</vt:lpstr>
      <vt:lpstr>Agenda </vt:lpstr>
      <vt:lpstr>Agenda </vt:lpstr>
      <vt:lpstr>Agenda </vt:lpstr>
      <vt:lpstr>Agenda </vt:lpstr>
      <vt:lpstr>Agenda </vt:lpstr>
      <vt:lpstr>Agenda </vt:lpstr>
      <vt:lpstr>Agenda </vt:lpstr>
      <vt:lpstr>Agenda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Kacprzykowska, Anna</dc:creator>
  <cp:lastModifiedBy>Anna Grabowska</cp:lastModifiedBy>
  <cp:revision>47</cp:revision>
  <dcterms:created xsi:type="dcterms:W3CDTF">2020-08-20T07:35:37Z</dcterms:created>
  <dcterms:modified xsi:type="dcterms:W3CDTF">2021-12-06T06:40:48Z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0x01010075E586AD706CFB4A87F5B71E862CA80E</vt:lpwstr>
  </property>
</Properties>
</file>