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90" r:id="rId4"/>
    <p:sldId id="288" r:id="rId5"/>
    <p:sldId id="289" r:id="rId6"/>
    <p:sldId id="285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jmRsGXzb8DMw60fqG2OCFkIbe4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495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795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4177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7923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937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.org.pl/" TargetMode="External"/><Relationship Id="rId4" Type="http://schemas.openxmlformats.org/officeDocument/2006/relationships/hyperlink" Target="http://www.pcgpolska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0" y="4735991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„GENERATOR INNOWACJI. SIECI WSPARCIA 2” współfinansowany ze środków Unii Europejskiej w ramach Europejskiego Funduszu Społecznego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PCG Polska Sp. z o. o., ul. Fabryczna 17, 90-344 Łódź,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www.pcgpolska.pl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Projektu: Towarzystwo Inicjatyw Twórczych „ę”, ul. Mokotowska 55 m. 50, 00-542 Warszawa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www.e.org.pl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C3CBBE-B7E6-4C19-90F6-8E07A5375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9990"/>
            <a:ext cx="9144000" cy="3304582"/>
          </a:xfrm>
        </p:spPr>
        <p:txBody>
          <a:bodyPr>
            <a:normAutofit fontScale="90000"/>
          </a:bodyPr>
          <a:lstStyle/>
          <a:p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GENERATOR INNOWACJI.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SIECI WSPARCIA 2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Integracja Polskich Seniorów         </a:t>
            </a:r>
            <a:b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 Opiekunek z Ukrainy (ISO22)</a:t>
            </a: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Scenariusz opowieści cyfrowej -</a:t>
            </a:r>
            <a:b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praca grupowa</a:t>
            </a:r>
            <a:b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pl-PL" sz="27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Lab. 237, WETI PG, Gdańsk, 9.12.2021</a:t>
            </a:r>
            <a:endParaRPr lang="pl-PL" sz="27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9AE99C4-48A7-4BB9-85A0-E3971BBFA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465045"/>
            <a:ext cx="1819910" cy="3711917"/>
          </a:xfrm>
        </p:spPr>
        <p:txBody>
          <a:bodyPr/>
          <a:lstStyle/>
          <a:p>
            <a:pPr marL="114300" indent="0">
              <a:buNone/>
            </a:pPr>
            <a:r>
              <a:rPr lang="pl-PL" sz="2800" dirty="0">
                <a:latin typeface="Arial Black" panose="020B0A04020102020204" pitchFamily="34" charset="0"/>
              </a:rPr>
              <a:t>Zespół:</a:t>
            </a:r>
            <a:br>
              <a:rPr lang="pl-PL" sz="2800" dirty="0">
                <a:latin typeface="Arial Black" panose="020B0A04020102020204" pitchFamily="34" charset="0"/>
              </a:rPr>
            </a:br>
            <a:br>
              <a:rPr lang="pl-PL" sz="2800" dirty="0">
                <a:latin typeface="Arial Black" panose="020B0A04020102020204" pitchFamily="34" charset="0"/>
              </a:rPr>
            </a:br>
            <a:r>
              <a:rPr lang="pl-PL" sz="2800" dirty="0">
                <a:latin typeface="Arial Black" panose="020B0A04020102020204" pitchFamily="34" charset="0"/>
              </a:rPr>
              <a:t>Temat:</a:t>
            </a:r>
            <a:br>
              <a:rPr lang="pl-PL" sz="2800" dirty="0">
                <a:latin typeface="Arial Black" panose="020B0A04020102020204" pitchFamily="34" charset="0"/>
              </a:rPr>
            </a:br>
            <a:br>
              <a:rPr lang="pl-PL" sz="2800" dirty="0">
                <a:latin typeface="Arial Black" panose="020B0A04020102020204" pitchFamily="34" charset="0"/>
              </a:rPr>
            </a:br>
            <a:r>
              <a:rPr lang="pl-PL" sz="2800" dirty="0">
                <a:latin typeface="Arial Black" panose="020B0A04020102020204" pitchFamily="34" charset="0"/>
              </a:rPr>
              <a:t>Data:</a:t>
            </a:r>
            <a:br>
              <a:rPr lang="pl-PL" sz="2800" dirty="0">
                <a:latin typeface="Arial Black" panose="020B0A04020102020204" pitchFamily="34" charset="0"/>
              </a:rPr>
            </a:br>
            <a:endParaRPr lang="pl-PL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A9C3B5-F5EE-4DCF-9846-1271ECE84C9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346960" y="2465045"/>
            <a:ext cx="6168390" cy="3711918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opowieści cyfrowej</a:t>
            </a:r>
          </a:p>
        </p:txBody>
      </p:sp>
    </p:spTree>
    <p:extLst>
      <p:ext uri="{BB962C8B-B14F-4D97-AF65-F5344CB8AC3E}">
        <p14:creationId xmlns:p14="http://schemas.microsoft.com/office/powerpoint/2010/main" val="149615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398713"/>
            <a:ext cx="9144000" cy="3778250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scena 1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91DCB5-60DC-433C-8637-675F30139A24}"/>
              </a:ext>
            </a:extLst>
          </p:cNvPr>
          <p:cNvGraphicFramePr>
            <a:graphicFrameLocks noGrp="1"/>
          </p:cNvGraphicFramePr>
          <p:nvPr/>
        </p:nvGraphicFramePr>
        <p:xfrm>
          <a:off x="175100" y="2581252"/>
          <a:ext cx="8877459" cy="3464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153">
                  <a:extLst>
                    <a:ext uri="{9D8B030D-6E8A-4147-A177-3AD203B41FA5}">
                      <a16:colId xmlns:a16="http://schemas.microsoft.com/office/drawing/2014/main" val="1807712396"/>
                    </a:ext>
                  </a:extLst>
                </a:gridCol>
                <a:gridCol w="2959153">
                  <a:extLst>
                    <a:ext uri="{9D8B030D-6E8A-4147-A177-3AD203B41FA5}">
                      <a16:colId xmlns:a16="http://schemas.microsoft.com/office/drawing/2014/main" val="4179281747"/>
                    </a:ext>
                  </a:extLst>
                </a:gridCol>
                <a:gridCol w="2959153">
                  <a:extLst>
                    <a:ext uri="{9D8B030D-6E8A-4147-A177-3AD203B41FA5}">
                      <a16:colId xmlns:a16="http://schemas.microsoft.com/office/drawing/2014/main" val="2983050064"/>
                    </a:ext>
                  </a:extLst>
                </a:gridCol>
              </a:tblGrid>
              <a:tr h="1665934"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szkicujcie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będzie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pojawiać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się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ekranie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w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waszej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narracji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cyfrowej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Możecie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też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wpisać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nazwy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plików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zdjęciowych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filmowych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tak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żebyście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pamiętali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powinno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się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znaleźć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opisujecie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-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widz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zobaczy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widz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usłyszy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wasze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komentarze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dotyczące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tego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chcecie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sceną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osiągnąć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zakomunikować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wpisujecie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wszystkie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media,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które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będą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wam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potrzebne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muzyka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dźwięki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nagrania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głosowe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zdjęcia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obrazki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wykresy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nagrania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filmowe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teksty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napisy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6147"/>
                  </a:ext>
                </a:extLst>
              </a:tr>
              <a:tr h="166593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22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35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398713"/>
            <a:ext cx="9144000" cy="3778250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scena 2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91DCB5-60DC-433C-8637-675F30139A24}"/>
              </a:ext>
            </a:extLst>
          </p:cNvPr>
          <p:cNvGraphicFramePr>
            <a:graphicFrameLocks noGrp="1"/>
          </p:cNvGraphicFramePr>
          <p:nvPr/>
        </p:nvGraphicFramePr>
        <p:xfrm>
          <a:off x="175100" y="2581252"/>
          <a:ext cx="8877459" cy="3464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153">
                  <a:extLst>
                    <a:ext uri="{9D8B030D-6E8A-4147-A177-3AD203B41FA5}">
                      <a16:colId xmlns:a16="http://schemas.microsoft.com/office/drawing/2014/main" val="1807712396"/>
                    </a:ext>
                  </a:extLst>
                </a:gridCol>
                <a:gridCol w="2959153">
                  <a:extLst>
                    <a:ext uri="{9D8B030D-6E8A-4147-A177-3AD203B41FA5}">
                      <a16:colId xmlns:a16="http://schemas.microsoft.com/office/drawing/2014/main" val="4179281747"/>
                    </a:ext>
                  </a:extLst>
                </a:gridCol>
                <a:gridCol w="2959153">
                  <a:extLst>
                    <a:ext uri="{9D8B030D-6E8A-4147-A177-3AD203B41FA5}">
                      <a16:colId xmlns:a16="http://schemas.microsoft.com/office/drawing/2014/main" val="2983050064"/>
                    </a:ext>
                  </a:extLst>
                </a:gridCol>
              </a:tblGrid>
              <a:tr h="1665934"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szkicujcie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będzie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pojawiać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się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ekranie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w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waszej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narracji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cyfrowej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Możecie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też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wpisać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nazwy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plików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zdjęciowych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filmowych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tak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żebyście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pamiętali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powinno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się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znaleźć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opisujecie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-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widz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zobaczy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widz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usłyszy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wasze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komentarze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dotyczące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tego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chcecie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sceną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osiągnąć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zakomunikować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wpisujecie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wszystkie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media,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które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będą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wam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potrzebne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muzyka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dźwięki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nagrania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głosowe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zdjęcia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obrazki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wykresy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nagrania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filmowe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teksty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napisy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6147"/>
                  </a:ext>
                </a:extLst>
              </a:tr>
              <a:tr h="166593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22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2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398713"/>
            <a:ext cx="9144000" cy="3778250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scena 3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91DCB5-60DC-433C-8637-675F30139A24}"/>
              </a:ext>
            </a:extLst>
          </p:cNvPr>
          <p:cNvGraphicFramePr>
            <a:graphicFrameLocks noGrp="1"/>
          </p:cNvGraphicFramePr>
          <p:nvPr/>
        </p:nvGraphicFramePr>
        <p:xfrm>
          <a:off x="175100" y="2581252"/>
          <a:ext cx="8877459" cy="3464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153">
                  <a:extLst>
                    <a:ext uri="{9D8B030D-6E8A-4147-A177-3AD203B41FA5}">
                      <a16:colId xmlns:a16="http://schemas.microsoft.com/office/drawing/2014/main" val="1807712396"/>
                    </a:ext>
                  </a:extLst>
                </a:gridCol>
                <a:gridCol w="2959153">
                  <a:extLst>
                    <a:ext uri="{9D8B030D-6E8A-4147-A177-3AD203B41FA5}">
                      <a16:colId xmlns:a16="http://schemas.microsoft.com/office/drawing/2014/main" val="4179281747"/>
                    </a:ext>
                  </a:extLst>
                </a:gridCol>
                <a:gridCol w="2959153">
                  <a:extLst>
                    <a:ext uri="{9D8B030D-6E8A-4147-A177-3AD203B41FA5}">
                      <a16:colId xmlns:a16="http://schemas.microsoft.com/office/drawing/2014/main" val="2983050064"/>
                    </a:ext>
                  </a:extLst>
                </a:gridCol>
              </a:tblGrid>
              <a:tr h="1665934"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szkicujcie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będzie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pojawiać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się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ekranie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w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waszej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narracji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cyfrowej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Możecie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też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wpisać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nazwy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plików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zdjęciowych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filmowych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tak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żebyście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pamiętali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powinno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się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znaleźć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opisujecie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-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widz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zobaczy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widz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usłyszy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wasze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komentarze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dotyczące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tego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co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chcecie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sceną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osiągnąć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zakomunikować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Tutaj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wpisujecie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wszystkie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media,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które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będą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wam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potrzebne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muzyka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dźwięki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nagrania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głosowe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zdjęcia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obrazki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wykresy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nagrania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filmowe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lang="pl-PL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teksty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GB" sz="14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napisy</a:t>
                      </a: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6147"/>
                  </a:ext>
                </a:extLst>
              </a:tr>
              <a:tr h="166593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22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04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1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1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1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1"/>
          <p:cNvPicPr preferRelativeResize="0"/>
          <p:nvPr/>
        </p:nvPicPr>
        <p:blipFill rotWithShape="1">
          <a:blip r:embed="rId7">
            <a:alphaModFix/>
          </a:blip>
          <a:srcRect t="3439" b="4250"/>
          <a:stretch/>
        </p:blipFill>
        <p:spPr>
          <a:xfrm>
            <a:off x="0" y="1705678"/>
            <a:ext cx="9144000" cy="3446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0395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442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Motyw pakietu Office</vt:lpstr>
      <vt:lpstr>  GENERATOR INNOWACJI.  SIECI WSPARCIA 2   Integracja Polskich Seniorów          i Opiekunek z Ukrainy (ISO22)  Scenariusz opowieści cyfrowej - praca grupowa Lab. 237, WETI PG, Gdańsk, 9.12.2021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Kacprzykowska, Anna</dc:creator>
  <cp:lastModifiedBy>Anna Grabowska</cp:lastModifiedBy>
  <cp:revision>32</cp:revision>
  <dcterms:created xsi:type="dcterms:W3CDTF">2020-08-20T07:35:37Z</dcterms:created>
  <dcterms:modified xsi:type="dcterms:W3CDTF">2021-12-06T06:57:52Z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0x01010075E586AD706CFB4A87F5B71E862CA80E</vt:lpwstr>
  </property>
</Properties>
</file>