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87" r:id="rId3"/>
    <p:sldId id="290" r:id="rId4"/>
    <p:sldId id="288" r:id="rId5"/>
    <p:sldId id="289" r:id="rId6"/>
    <p:sldId id="285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7" roundtripDataSignature="AMtx7mjmRsGXzb8DMw60fqG2OCFkIbe4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3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28" Type="http://schemas.openxmlformats.org/officeDocument/2006/relationships/presProps" Target="presProps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noProof="0" dirty="0" err="1"/>
              <a:t>Pcg</a:t>
            </a:r>
            <a:r>
              <a:rPr lang="pl-PL" dirty="0"/>
              <a:t> +ę</a:t>
            </a:r>
            <a:endParaRPr dirty="0"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4954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noProof="0" dirty="0" err="1"/>
              <a:t>Pcg</a:t>
            </a:r>
            <a:r>
              <a:rPr lang="pl-PL" dirty="0"/>
              <a:t> +ę</a:t>
            </a:r>
            <a:endParaRPr dirty="0"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7953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noProof="0" dirty="0" err="1"/>
              <a:t>Pcg</a:t>
            </a:r>
            <a:r>
              <a:rPr lang="pl-PL" dirty="0"/>
              <a:t> +ę</a:t>
            </a:r>
            <a:endParaRPr dirty="0"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74177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noProof="0" dirty="0" err="1"/>
              <a:t>Pcg</a:t>
            </a:r>
            <a:r>
              <a:rPr lang="pl-PL" dirty="0"/>
              <a:t> +ę</a:t>
            </a:r>
            <a:endParaRPr dirty="0"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79238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8" name="Google Shape;428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59375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6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6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1" name="Google Shape;31;p2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główek sekcji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7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7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2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wa elementy zawartości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28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ównanie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9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9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29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29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2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lko tytuł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sty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az z podpis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2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2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32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tekst pionowy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3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pionowy i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4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e.org.pl/" TargetMode="External"/><Relationship Id="rId4" Type="http://schemas.openxmlformats.org/officeDocument/2006/relationships/hyperlink" Target="http://www.pcgpolska.pl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/>
          <p:nvPr/>
        </p:nvSpPr>
        <p:spPr>
          <a:xfrm>
            <a:off x="0" y="4735991"/>
            <a:ext cx="9144000" cy="1169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Projekt „GENERATOR INNOWACJI. SIECI WSPARCIA 2” współfinansowany ze środków Unii Europejskiej w ramach Europejskiego Funduszu Społecznego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2075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Lider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rojektu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PCG Polska Sp. z o. o., ul. Fabryczna 17, 90-344 Łódź, </a:t>
            </a:r>
            <a:r>
              <a:rPr lang="pl-PL" sz="14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www.pcgpolska.pl</a:t>
            </a: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92075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Partner Projektu: Towarzystwo Inicjatyw Twórczych „ę”, ul. Mokotowska 55 m. 50, 00-542 Warszawa </a:t>
            </a:r>
            <a:r>
              <a:rPr lang="pl-PL" sz="14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www.e.org.pl</a:t>
            </a: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DC3CBBE-B7E6-4C19-90F6-8E07A5375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39990"/>
            <a:ext cx="9144000" cy="3304582"/>
          </a:xfrm>
        </p:spPr>
        <p:txBody>
          <a:bodyPr>
            <a:normAutofit fontScale="90000"/>
          </a:bodyPr>
          <a:lstStyle/>
          <a:p>
            <a:br>
              <a:rPr lang="pl-PL" sz="3600" dirty="0">
                <a:latin typeface="Arial Black" panose="020B0A04020102020204" pitchFamily="34" charset="0"/>
              </a:rPr>
            </a:br>
            <a:br>
              <a:rPr lang="pl-PL" sz="3600" dirty="0">
                <a:latin typeface="Arial Black" panose="020B0A04020102020204" pitchFamily="34" charset="0"/>
              </a:rPr>
            </a:br>
            <a:r>
              <a:rPr lang="pl-PL" sz="3600" dirty="0">
                <a:latin typeface="Arial Black" panose="020B0A04020102020204" pitchFamily="34" charset="0"/>
              </a:rPr>
              <a:t>GENERATOR INNOWACJI. </a:t>
            </a:r>
            <a:br>
              <a:rPr lang="pl-PL" sz="3600" dirty="0">
                <a:latin typeface="Arial Black" panose="020B0A04020102020204" pitchFamily="34" charset="0"/>
              </a:rPr>
            </a:br>
            <a:r>
              <a:rPr lang="pl-PL" sz="3600" dirty="0">
                <a:latin typeface="Arial Black" panose="020B0A04020102020204" pitchFamily="34" charset="0"/>
              </a:rPr>
              <a:t>SIECI WSPARCIA 2</a:t>
            </a:r>
            <a:br>
              <a:rPr lang="pl-PL" sz="3600" dirty="0">
                <a:latin typeface="Arial Black" panose="020B0A04020102020204" pitchFamily="34" charset="0"/>
              </a:rPr>
            </a:br>
            <a:br>
              <a:rPr lang="pl-PL" sz="3600" dirty="0">
                <a:latin typeface="Arial Black" panose="020B0A04020102020204" pitchFamily="34" charset="0"/>
              </a:rPr>
            </a:br>
            <a:br>
              <a:rPr lang="pl-PL" sz="36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pl-PL" sz="4000" dirty="0">
                <a:solidFill>
                  <a:srgbClr val="0070C0"/>
                </a:solidFill>
                <a:latin typeface="Arial Black" panose="020B0A04020102020204" pitchFamily="34" charset="0"/>
              </a:rPr>
              <a:t>Integracja Polskich Seniorów         </a:t>
            </a:r>
            <a:br>
              <a:rPr lang="pl-PL" sz="4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pl-PL" sz="4000" dirty="0">
                <a:solidFill>
                  <a:srgbClr val="0070C0"/>
                </a:solidFill>
                <a:latin typeface="Arial Black" panose="020B0A04020102020204" pitchFamily="34" charset="0"/>
              </a:rPr>
              <a:t>i Opiekunek z Ukrainy (ISO22)</a:t>
            </a:r>
            <a:br>
              <a:rPr lang="pl-PL" sz="36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br>
              <a:rPr lang="pl-PL" sz="36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pl-PL" sz="36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Scenariusz opowieści cyfrowej -</a:t>
            </a:r>
            <a:br>
              <a:rPr lang="pl-PL" sz="36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pl-PL" sz="36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praca grupowa</a:t>
            </a:r>
            <a:br>
              <a:rPr lang="pl-PL" sz="36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pl-PL" sz="2700" b="1" i="1" dirty="0">
                <a:solidFill>
                  <a:schemeClr val="tx1"/>
                </a:solidFill>
                <a:latin typeface="Arial Narrow" panose="020B0606020202030204" pitchFamily="34" charset="0"/>
              </a:rPr>
              <a:t>Lab. 237, WETI PG, Gdańsk, 9.12.2021</a:t>
            </a:r>
            <a:endParaRPr lang="pl-PL" sz="27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9AE99C4-48A7-4BB9-85A0-E3971BBFAA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2465045"/>
            <a:ext cx="1819910" cy="3711917"/>
          </a:xfrm>
        </p:spPr>
        <p:txBody>
          <a:bodyPr/>
          <a:lstStyle/>
          <a:p>
            <a:pPr marL="114300" indent="0">
              <a:buNone/>
            </a:pPr>
            <a:r>
              <a:rPr lang="pl-PL" sz="2800" dirty="0">
                <a:latin typeface="Arial Black" panose="020B0A04020102020204" pitchFamily="34" charset="0"/>
              </a:rPr>
              <a:t>Zespół:</a:t>
            </a:r>
            <a:br>
              <a:rPr lang="pl-PL" sz="2800" dirty="0">
                <a:latin typeface="Arial Black" panose="020B0A04020102020204" pitchFamily="34" charset="0"/>
              </a:rPr>
            </a:br>
            <a:br>
              <a:rPr lang="pl-PL" sz="2800" dirty="0">
                <a:latin typeface="Arial Black" panose="020B0A04020102020204" pitchFamily="34" charset="0"/>
              </a:rPr>
            </a:br>
            <a:r>
              <a:rPr lang="pl-PL" sz="2800" dirty="0">
                <a:latin typeface="Arial Black" panose="020B0A04020102020204" pitchFamily="34" charset="0"/>
              </a:rPr>
              <a:t>Temat:</a:t>
            </a:r>
            <a:br>
              <a:rPr lang="pl-PL" sz="2800" dirty="0">
                <a:latin typeface="Arial Black" panose="020B0A04020102020204" pitchFamily="34" charset="0"/>
              </a:rPr>
            </a:br>
            <a:br>
              <a:rPr lang="pl-PL" sz="2800" dirty="0">
                <a:latin typeface="Arial Black" panose="020B0A04020102020204" pitchFamily="34" charset="0"/>
              </a:rPr>
            </a:br>
            <a:r>
              <a:rPr lang="pl-PL" sz="2800" dirty="0">
                <a:latin typeface="Arial Black" panose="020B0A04020102020204" pitchFamily="34" charset="0"/>
              </a:rPr>
              <a:t>Data:</a:t>
            </a:r>
            <a:br>
              <a:rPr lang="pl-PL" sz="2800" dirty="0">
                <a:latin typeface="Arial Black" panose="020B0A04020102020204" pitchFamily="34" charset="0"/>
              </a:rPr>
            </a:br>
            <a:endParaRPr lang="pl-PL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5A9C3B5-F5EE-4DCF-9846-1271ECE84C9A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2346960" y="2465045"/>
            <a:ext cx="6168390" cy="3711918"/>
          </a:xfrm>
        </p:spPr>
        <p:txBody>
          <a:bodyPr/>
          <a:lstStyle/>
          <a:p>
            <a:pPr marL="114300" indent="0">
              <a:buNone/>
            </a:pPr>
            <a:endParaRPr lang="pl-PL" dirty="0"/>
          </a:p>
        </p:txBody>
      </p:sp>
      <p:sp>
        <p:nvSpPr>
          <p:cNvPr id="116" name="Google Shape;116;p3"/>
          <p:cNvSpPr txBox="1"/>
          <p:nvPr/>
        </p:nvSpPr>
        <p:spPr>
          <a:xfrm>
            <a:off x="0" y="1381736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430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200" b="1" dirty="0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Scenariusz opowieści cyfrowej</a:t>
            </a:r>
          </a:p>
        </p:txBody>
      </p:sp>
    </p:spTree>
    <p:extLst>
      <p:ext uri="{BB962C8B-B14F-4D97-AF65-F5344CB8AC3E}">
        <p14:creationId xmlns:p14="http://schemas.microsoft.com/office/powerpoint/2010/main" val="1496159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7982C-732E-4DE7-9FAB-DE486DE36FED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0" y="2398713"/>
            <a:ext cx="9144000" cy="3778250"/>
          </a:xfrm>
        </p:spPr>
        <p:txBody>
          <a:bodyPr>
            <a:normAutofit/>
          </a:bodyPr>
          <a:lstStyle/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16" name="Google Shape;116;p3"/>
          <p:cNvSpPr txBox="1"/>
          <p:nvPr/>
        </p:nvSpPr>
        <p:spPr>
          <a:xfrm>
            <a:off x="0" y="1381736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430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200" b="1" dirty="0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Scenariusz </a:t>
            </a:r>
            <a:r>
              <a:rPr lang="pl-PL" sz="3200" b="1" dirty="0">
                <a:solidFill>
                  <a:srgbClr val="363A3E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– scena 1</a:t>
            </a:r>
            <a:endParaRPr lang="pl-PL" sz="3200" b="1" dirty="0">
              <a:solidFill>
                <a:srgbClr val="363A3E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291DCB5-60DC-433C-8637-675F30139A24}"/>
              </a:ext>
            </a:extLst>
          </p:cNvPr>
          <p:cNvGraphicFramePr>
            <a:graphicFrameLocks noGrp="1"/>
          </p:cNvGraphicFramePr>
          <p:nvPr/>
        </p:nvGraphicFramePr>
        <p:xfrm>
          <a:off x="175100" y="2581252"/>
          <a:ext cx="8877459" cy="34642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59153">
                  <a:extLst>
                    <a:ext uri="{9D8B030D-6E8A-4147-A177-3AD203B41FA5}">
                      <a16:colId xmlns:a16="http://schemas.microsoft.com/office/drawing/2014/main" val="1807712396"/>
                    </a:ext>
                  </a:extLst>
                </a:gridCol>
                <a:gridCol w="2959153">
                  <a:extLst>
                    <a:ext uri="{9D8B030D-6E8A-4147-A177-3AD203B41FA5}">
                      <a16:colId xmlns:a16="http://schemas.microsoft.com/office/drawing/2014/main" val="4179281747"/>
                    </a:ext>
                  </a:extLst>
                </a:gridCol>
                <a:gridCol w="2959153">
                  <a:extLst>
                    <a:ext uri="{9D8B030D-6E8A-4147-A177-3AD203B41FA5}">
                      <a16:colId xmlns:a16="http://schemas.microsoft.com/office/drawing/2014/main" val="2983050064"/>
                    </a:ext>
                  </a:extLst>
                </a:gridCol>
              </a:tblGrid>
              <a:tr h="1665934">
                <a:tc>
                  <a:txBody>
                    <a:bodyPr/>
                    <a:lstStyle/>
                    <a:p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Tutaj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szkicujcie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co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będzie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pojawiać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się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na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ekranie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w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waszej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narracji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cyfrowej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.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Możecie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też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wpisać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nazwy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plików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zdjęciowych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czy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filmowych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tak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żebyście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pamiętali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co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powinno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się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tutaj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znaleźć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. 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Tutaj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opisujecie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: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- co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widz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zobaczy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- co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widz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usłyszy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-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wasze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komentarze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dotyczące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tego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co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chcecie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tą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sceną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osiągnąć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zakomunikować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. 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Tutaj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wpisujecie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wszystkie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media,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które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będą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wam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potrzebne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: 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-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muzyka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dźwięki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nagrania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głosowe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-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zdjęcia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obrazki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wykresy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-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nagrania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filmowe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-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teksty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napisy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. 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6147"/>
                  </a:ext>
                </a:extLst>
              </a:tr>
              <a:tr h="1665934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225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350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7982C-732E-4DE7-9FAB-DE486DE36FED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0" y="2398713"/>
            <a:ext cx="9144000" cy="3778250"/>
          </a:xfrm>
        </p:spPr>
        <p:txBody>
          <a:bodyPr>
            <a:normAutofit/>
          </a:bodyPr>
          <a:lstStyle/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16" name="Google Shape;116;p3"/>
          <p:cNvSpPr txBox="1"/>
          <p:nvPr/>
        </p:nvSpPr>
        <p:spPr>
          <a:xfrm>
            <a:off x="0" y="1381736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430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200" b="1" dirty="0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Scenariusz </a:t>
            </a:r>
            <a:r>
              <a:rPr lang="pl-PL" sz="3200" b="1" dirty="0">
                <a:solidFill>
                  <a:srgbClr val="363A3E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– scena 2</a:t>
            </a:r>
            <a:endParaRPr lang="pl-PL" sz="3200" b="1" dirty="0">
              <a:solidFill>
                <a:srgbClr val="363A3E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291DCB5-60DC-433C-8637-675F30139A24}"/>
              </a:ext>
            </a:extLst>
          </p:cNvPr>
          <p:cNvGraphicFramePr>
            <a:graphicFrameLocks noGrp="1"/>
          </p:cNvGraphicFramePr>
          <p:nvPr/>
        </p:nvGraphicFramePr>
        <p:xfrm>
          <a:off x="175100" y="2581252"/>
          <a:ext cx="8877459" cy="34642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59153">
                  <a:extLst>
                    <a:ext uri="{9D8B030D-6E8A-4147-A177-3AD203B41FA5}">
                      <a16:colId xmlns:a16="http://schemas.microsoft.com/office/drawing/2014/main" val="1807712396"/>
                    </a:ext>
                  </a:extLst>
                </a:gridCol>
                <a:gridCol w="2959153">
                  <a:extLst>
                    <a:ext uri="{9D8B030D-6E8A-4147-A177-3AD203B41FA5}">
                      <a16:colId xmlns:a16="http://schemas.microsoft.com/office/drawing/2014/main" val="4179281747"/>
                    </a:ext>
                  </a:extLst>
                </a:gridCol>
                <a:gridCol w="2959153">
                  <a:extLst>
                    <a:ext uri="{9D8B030D-6E8A-4147-A177-3AD203B41FA5}">
                      <a16:colId xmlns:a16="http://schemas.microsoft.com/office/drawing/2014/main" val="2983050064"/>
                    </a:ext>
                  </a:extLst>
                </a:gridCol>
              </a:tblGrid>
              <a:tr h="1665934">
                <a:tc>
                  <a:txBody>
                    <a:bodyPr/>
                    <a:lstStyle/>
                    <a:p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Tutaj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szkicujcie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co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będzie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pojawiać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się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na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ekranie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w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waszej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narracji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cyfrowej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.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Możecie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też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wpisać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nazwy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plików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zdjęciowych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czy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filmowych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tak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żebyście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pamiętali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co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powinno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się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tutaj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znaleźć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. 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Tutaj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opisujecie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: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- co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widz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zobaczy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- co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widz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usłyszy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-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wasze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komentarze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dotyczące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tego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co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chcecie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tą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sceną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osiągnąć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zakomunikować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. 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Tutaj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wpisujecie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wszystkie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media,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które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będą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wam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potrzebne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: 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-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muzyka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dźwięki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nagrania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głosowe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-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zdjęcia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obrazki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wykresy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-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nagrania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filmowe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-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teksty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napisy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. 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6147"/>
                  </a:ext>
                </a:extLst>
              </a:tr>
              <a:tr h="1665934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225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24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7982C-732E-4DE7-9FAB-DE486DE36FED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0" y="2398713"/>
            <a:ext cx="9144000" cy="3778250"/>
          </a:xfrm>
        </p:spPr>
        <p:txBody>
          <a:bodyPr>
            <a:normAutofit/>
          </a:bodyPr>
          <a:lstStyle/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16" name="Google Shape;116;p3"/>
          <p:cNvSpPr txBox="1"/>
          <p:nvPr/>
        </p:nvSpPr>
        <p:spPr>
          <a:xfrm>
            <a:off x="0" y="1381736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430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200" b="1" dirty="0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Scenariusz </a:t>
            </a:r>
            <a:r>
              <a:rPr lang="pl-PL" sz="3200" b="1" dirty="0">
                <a:solidFill>
                  <a:srgbClr val="363A3E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– scena 3</a:t>
            </a:r>
            <a:endParaRPr lang="pl-PL" sz="3200" b="1" dirty="0">
              <a:solidFill>
                <a:srgbClr val="363A3E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291DCB5-60DC-433C-8637-675F30139A24}"/>
              </a:ext>
            </a:extLst>
          </p:cNvPr>
          <p:cNvGraphicFramePr>
            <a:graphicFrameLocks noGrp="1"/>
          </p:cNvGraphicFramePr>
          <p:nvPr/>
        </p:nvGraphicFramePr>
        <p:xfrm>
          <a:off x="175100" y="2581252"/>
          <a:ext cx="8877459" cy="34642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59153">
                  <a:extLst>
                    <a:ext uri="{9D8B030D-6E8A-4147-A177-3AD203B41FA5}">
                      <a16:colId xmlns:a16="http://schemas.microsoft.com/office/drawing/2014/main" val="1807712396"/>
                    </a:ext>
                  </a:extLst>
                </a:gridCol>
                <a:gridCol w="2959153">
                  <a:extLst>
                    <a:ext uri="{9D8B030D-6E8A-4147-A177-3AD203B41FA5}">
                      <a16:colId xmlns:a16="http://schemas.microsoft.com/office/drawing/2014/main" val="4179281747"/>
                    </a:ext>
                  </a:extLst>
                </a:gridCol>
                <a:gridCol w="2959153">
                  <a:extLst>
                    <a:ext uri="{9D8B030D-6E8A-4147-A177-3AD203B41FA5}">
                      <a16:colId xmlns:a16="http://schemas.microsoft.com/office/drawing/2014/main" val="2983050064"/>
                    </a:ext>
                  </a:extLst>
                </a:gridCol>
              </a:tblGrid>
              <a:tr h="1665934">
                <a:tc>
                  <a:txBody>
                    <a:bodyPr/>
                    <a:lstStyle/>
                    <a:p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Tutaj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szkicujcie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co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będzie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pojawiać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się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na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ekranie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w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waszej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narracji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cyfrowej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.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Możecie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też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wpisać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nazwy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plików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zdjęciowych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czy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filmowych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tak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żebyście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pamiętali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co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powinno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się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tutaj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znaleźć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. 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Tutaj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opisujecie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: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- co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widz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zobaczy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- co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widz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usłyszy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-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wasze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komentarze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dotyczące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tego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co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chcecie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tą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sceną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osiągnąć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zakomunikować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. 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Tutaj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wpisujecie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wszystkie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media,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które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będą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wam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potrzebne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: 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-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muzyka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dźwięki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nagrania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głosowe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-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zdjęcia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obrazki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wykresy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-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nagrania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filmowe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endParaRPr lang="pl-PL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-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teksty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en-GB" sz="1400" b="1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napisy</a:t>
                      </a: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. 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6147"/>
                  </a:ext>
                </a:extLst>
              </a:tr>
              <a:tr h="1665934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225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044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1" name="Google Shape;431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Google Shape;432;p21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Google Shape;433;p21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4" name="Google Shape;434;p21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5" name="Google Shape;435;p21"/>
          <p:cNvPicPr preferRelativeResize="0"/>
          <p:nvPr/>
        </p:nvPicPr>
        <p:blipFill rotWithShape="1">
          <a:blip r:embed="rId7">
            <a:alphaModFix/>
          </a:blip>
          <a:srcRect t="3439" b="4250"/>
          <a:stretch/>
        </p:blipFill>
        <p:spPr>
          <a:xfrm>
            <a:off x="0" y="1705678"/>
            <a:ext cx="9144000" cy="34466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503956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442</Words>
  <Application>Microsoft Office PowerPoint</Application>
  <PresentationFormat>On-screen Show (4:3)</PresentationFormat>
  <Paragraphs>68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Arial Narrow</vt:lpstr>
      <vt:lpstr>Calibri</vt:lpstr>
      <vt:lpstr>Motyw pakietu Office</vt:lpstr>
      <vt:lpstr>  GENERATOR INNOWACJI.  SIECI WSPARCIA 2   Integracja Polskich Seniorów          i Opiekunek z Ukrainy (ISO22)  Scenariusz opowieści cyfrowej - praca grupowa Lab. 237, WETI PG, Gdańsk, 9.12.2021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Kacprzykowska, Anna</dc:creator>
  <cp:lastModifiedBy>Anna Grabowska</cp:lastModifiedBy>
  <cp:revision>32</cp:revision>
  <dcterms:created xsi:type="dcterms:W3CDTF">2020-08-20T07:35:37Z</dcterms:created>
  <dcterms:modified xsi:type="dcterms:W3CDTF">2021-12-06T06:57:52Z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0x01010075E586AD706CFB4A87F5B71E862CA80E</vt:lpwstr>
  </property>
</Properties>
</file>