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5075-908A-4F98-AC88-DB2C3DC9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4143F-9143-45AE-8C2F-9E683AD3F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5C7E9-E5DF-4585-8C62-E187D500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E249-2D24-493F-A8BF-F56CEAA2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B1263-8734-4D76-93AF-6941D7B5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34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A4CF-26EF-4999-B8BC-C17A3460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00EB1-3F59-44FC-B540-539B6F05A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63339-89A8-4E3F-B796-121F3A40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D397A-E92D-481E-87BD-2C76F88A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F7F0-9561-46EF-BD75-CACE0904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5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183F0-FC9A-4559-9358-481B22E1D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BBD25-AD42-4371-BFFF-60177C97D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49B9-9359-4AF6-BB5C-36C359F4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3C3C1-1E7F-4E21-B364-0E2074A0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3A31-BC8F-464C-832C-43AB1D57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84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934-4E6A-4DB4-BD72-DC40C585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6D84-7994-40AC-A068-23051E2F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E260-AA6D-4931-9814-DB1DB0D0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D953-D230-4A7F-B398-3479073B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061B1-D568-43DB-A5ED-DBA9D0EC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37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37E0-FCC9-41A6-A12B-E9B262C4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1D87-9E11-4D37-9CD1-EC4F02758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86A75-FE3A-48E7-888F-BC4F14A2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4E2D-72C9-4CD8-B7A4-780673B9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BF76-2960-4D70-871C-C3DD73A7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28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1AC9-130A-4241-BB60-55A40D5B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412B-44C1-4102-9F70-E2FEF5FB4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D197-95B5-45D5-8DC3-DCBDEAC3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806C3-73F8-4898-AE69-CE694288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D42EC-D099-499D-9601-71252576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2B886-E414-4C99-97F5-AB4342B6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6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F529-4E0A-429B-B646-4BD9DB2D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FB6F2-3007-45C3-908B-88AC67E1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E1643-DA8B-486D-9BDC-450BE92B7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13F42-B5C9-4D48-BF8D-F48BE72EA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CE468-BFBA-4058-94F5-C42AFCC07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77707-89A9-4668-A484-B0E5667D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D1A9D-9851-44A4-8D79-EF0F0DC2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5E743-B399-4953-8D3F-22A94342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2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B835-C2C1-482A-8E79-71B263A5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32A52-3F46-43F2-A95E-9112753E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EFC1-7895-4DDE-8127-B3127731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E5A0B-9121-4F90-BA26-14E4EF8C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35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99D8D-71BB-493A-93F2-C525DA3B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2E975-4EA1-4632-84B8-60BB48F4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7CE42-C02E-4BB4-B181-4C371238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25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EFCD-A1D8-42DB-8FB0-7A6F05E8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0960-7DEC-4263-800E-D72426B3A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FC3AB-13F8-47C6-BC35-AF7A7486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FEBDC-3F23-4A1D-AD2B-D093B60A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D2E37-6822-417F-B5AE-8FC33C73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49FE6-61FA-43C7-9216-FE9536C7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38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6AB5-E4A9-4A0D-931B-FB863FA0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C74C3-0F57-4651-8983-296EAFC2A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93664-DBA1-491E-ABEB-33E6B71E5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7EF1F-C655-4AA7-B12F-744A2E27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A4EF4-B6EC-4417-9985-8BB30A40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1F99B-B096-4AE2-A695-D233A79D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6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C9AC7-959A-483E-9FF4-9B675367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8CAAC-C0A4-4F34-9D30-C4AB3B8D6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E13D-BA22-4E40-9E8B-B5CFBEA8F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E51B-450B-4336-B062-A984AB246105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C392-BBA9-4308-838C-C70EC9C21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63AA4-480B-4CB1-A6E2-4C33DDC1A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6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2IBZ_I1V-q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hyperlink" Target="https://youtu.be/CWAr1_uOOy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wa.org/sites/default/files/files/digital_storytelling_instruktaz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9B3A-EEAB-4C2D-81CB-DCFCC85B9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  <a:t>Grudzień 1970</a:t>
            </a:r>
            <a:b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  <a:t>Sierpień 1980</a:t>
            </a:r>
            <a:b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  <a:t>powrót do przeszłości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7ADE5-94C2-4CCB-8E6C-B76AD84E0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Anna Grabowska</a:t>
            </a:r>
          </a:p>
          <a:p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ATW WETI PG, Gdańsk, grudzień 2021</a:t>
            </a:r>
          </a:p>
        </p:txBody>
      </p:sp>
    </p:spTree>
    <p:extLst>
      <p:ext uri="{BB962C8B-B14F-4D97-AF65-F5344CB8AC3E}">
        <p14:creationId xmlns:p14="http://schemas.microsoft.com/office/powerpoint/2010/main" val="7256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7B04-8080-4447-8996-14E3C056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14 grudnia 1970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687AD-805D-4459-8468-67CF72942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 - olimpiada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A3FA5D-FCCD-4961-AF0E-4567BFD921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1" y="2632869"/>
            <a:ext cx="4572000" cy="3429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89B86-358E-4959-8765-8C61DA330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 od stoczni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B9F1C9-14E2-4C7E-AA0F-6EC4E5751B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2" y="2632869"/>
            <a:ext cx="5371964" cy="3429000"/>
          </a:xfrm>
        </p:spPr>
      </p:pic>
    </p:spTree>
    <p:extLst>
      <p:ext uri="{BB962C8B-B14F-4D97-AF65-F5344CB8AC3E}">
        <p14:creationId xmlns:p14="http://schemas.microsoft.com/office/powerpoint/2010/main" val="241562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7B04-8080-4447-8996-14E3C056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Sierpień 1980 </a:t>
            </a:r>
            <a:br>
              <a:rPr lang="pl-PL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Praktyki robotnicze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EF9DF8-FFA6-49B3-98DA-5E09015B0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640" y="1825625"/>
            <a:ext cx="58775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lat 70. XX w. dotyczyły zarówno studentów rozpoczynających studia, jak i studiujących na wyższych latach. 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lecie po egzaminie wstępnym na studia, a przed rozpoczęciem roku </a:t>
            </a:r>
            <a:r>
              <a:rPr lang="pl-PL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akademickieg</a:t>
            </a:r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organizowano tzw. praktyki „zerowe”, czyli na „zerowym roku”.</a:t>
            </a:r>
          </a:p>
          <a:p>
            <a:endParaRPr lang="pl-PL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D83194F-5EBB-459E-B898-E35087EE2F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99" y="1944528"/>
            <a:ext cx="5262975" cy="3511391"/>
          </a:xfrm>
        </p:spPr>
      </p:pic>
    </p:spTree>
    <p:extLst>
      <p:ext uri="{BB962C8B-B14F-4D97-AF65-F5344CB8AC3E}">
        <p14:creationId xmlns:p14="http://schemas.microsoft.com/office/powerpoint/2010/main" val="341368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69AC-4A62-42F0-B706-E155C591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Dwa filmy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A51542-3B42-47EF-9123-D2536DA36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  <a:latin typeface="Arial Black" panose="020B0A04020102020204" pitchFamily="34" charset="0"/>
              </a:rPr>
              <a:t>1970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DC4CE3-C84F-448D-B10C-BEB08E5BA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  <a:latin typeface="Arial Black" panose="020B0A04020102020204" pitchFamily="34" charset="0"/>
              </a:rPr>
              <a:t>1980</a:t>
            </a:r>
          </a:p>
        </p:txBody>
      </p:sp>
      <p:pic>
        <p:nvPicPr>
          <p:cNvPr id="17" name="Content Placeholder 16">
            <a:hlinkClick r:id="rId2"/>
            <a:extLst>
              <a:ext uri="{FF2B5EF4-FFF2-40B4-BE49-F238E27FC236}">
                <a16:creationId xmlns:a16="http://schemas.microsoft.com/office/drawing/2014/main" id="{820D52EB-D74F-4BAA-B537-F737BCB75D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4" y="3064273"/>
            <a:ext cx="5157787" cy="2578893"/>
          </a:xfrm>
        </p:spPr>
      </p:pic>
      <p:pic>
        <p:nvPicPr>
          <p:cNvPr id="19" name="Content Placeholder 18">
            <a:hlinkClick r:id="rId4"/>
            <a:extLst>
              <a:ext uri="{FF2B5EF4-FFF2-40B4-BE49-F238E27FC236}">
                <a16:creationId xmlns:a16="http://schemas.microsoft.com/office/drawing/2014/main" id="{95CFB06F-6DC9-4628-BA38-5C99720337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51572"/>
            <a:ext cx="5183188" cy="2591594"/>
          </a:xfrm>
        </p:spPr>
      </p:pic>
    </p:spTree>
    <p:extLst>
      <p:ext uri="{BB962C8B-B14F-4D97-AF65-F5344CB8AC3E}">
        <p14:creationId xmlns:p14="http://schemas.microsoft.com/office/powerpoint/2010/main" val="369103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180D-C6FA-46B0-8829-2DFAE6B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tworzyć cyfrowe opowieści                  z wykorzystaniem archiwaliów? </a:t>
            </a:r>
            <a:b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6152-750A-46E6-AC9E-715CD3CD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Cyfrowa opowieść oparta na materiałach archiwalnych powinna opierać się na spójnym wyborze elementów, które ilustrują temat przewodni oraz narracji łączącej wybrane obiekty. 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każda opowieść powinna posiadać wstęp, rozwinięcie, zakończenie, akcenty. 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przedstawienia cyfrowej historii powinien być odpowiednio dobrany do tematu, wybranych materiałów archiwalnych i ich rodzaju. 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Oprawa graficzna i tło muzyczne powinny podkreślać charakter całości. 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https://archiwa.org/sites/default/files/files/digital_storytelling_instruktaz.pdf</a:t>
            </a:r>
            <a:endParaRPr lang="pl-PL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6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182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Grudzień 1970 Sierpień 1980 powrót do przeszłości</vt:lpstr>
      <vt:lpstr>14 grudnia 1970</vt:lpstr>
      <vt:lpstr>Sierpień 1980  Praktyki robotnicze</vt:lpstr>
      <vt:lpstr>Dwa filmy</vt:lpstr>
      <vt:lpstr> Jak tworzyć cyfrowe opowieści                  z wykorzystaniem archiwaliów?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Grudzień 1970, 1980- powrót do przeszłości</dc:title>
  <dc:creator>Anna Grabowska</dc:creator>
  <cp:lastModifiedBy>Anna Grabowska</cp:lastModifiedBy>
  <cp:revision>9</cp:revision>
  <dcterms:created xsi:type="dcterms:W3CDTF">2021-11-27T06:09:38Z</dcterms:created>
  <dcterms:modified xsi:type="dcterms:W3CDTF">2021-11-29T09:58:44Z</dcterms:modified>
</cp:coreProperties>
</file>