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92" r:id="rId4"/>
    <p:sldId id="285" r:id="rId5"/>
    <p:sldId id="286" r:id="rId6"/>
    <p:sldId id="287" r:id="rId7"/>
    <p:sldId id="288" r:id="rId8"/>
    <p:sldId id="290" r:id="rId9"/>
    <p:sldId id="291" r:id="rId10"/>
    <p:sldId id="27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mRsGXzb8DMw60fqG2OCFkIbe4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rabowska" initials="AG" lastIdx="2" clrIdx="0">
    <p:extLst>
      <p:ext uri="{19B8F6BF-5375-455C-9EA6-DF929625EA0E}">
        <p15:presenceInfo xmlns:p15="http://schemas.microsoft.com/office/powerpoint/2012/main" userId="ee76005c5dec6d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0T18:02:00.366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0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11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87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09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60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796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44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38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.org.pl/" TargetMode="External"/><Relationship Id="rId4" Type="http://schemas.openxmlformats.org/officeDocument/2006/relationships/hyperlink" Target="http://www.pcgpolska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4735991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„GENERATOR INNOWACJI. SIECI WSPARCIA 2” współfinansowany ze środków Unii Europejskiej w ramach Europejskiego Funduszu Społecznego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207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rojektu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PCG Polska Sp. z o. o., ul. Fabryczna 17, 90-344 Łódź, </a:t>
            </a:r>
            <a:r>
              <a:rPr lang="pl-PL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www.pcgpolska.pl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207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Projektu: Towarzystwo Inicjatyw Twórczych „ę”, ul. Mokotowska 55 m. 50, 00-542 Warszawa </a:t>
            </a:r>
            <a:r>
              <a:rPr lang="pl-PL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www.e.org.pl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C3CBBE-B7E6-4C19-90F6-8E07A5375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571"/>
            <a:ext cx="9144000" cy="3304582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latin typeface="Arial Black" panose="020B0A04020102020204" pitchFamily="34" charset="0"/>
              </a:rPr>
              <a:t>GENERATOR INNOWACJI. 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SIECI WSPARCIA 2</a:t>
            </a: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Integracja Polskich Seniorów         </a:t>
            </a:r>
            <a:b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 Opiekunek z Ukrainy (ISO22)</a:t>
            </a:r>
            <a:b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Kołduny wileńskie mojej Mamy</a:t>
            </a:r>
            <a:br>
              <a:rPr lang="pl-PL" sz="3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l-PL" sz="24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Opracowanie: Ela Pawłowicz</a:t>
            </a:r>
            <a:endParaRPr lang="pl-PL" sz="2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 rotWithShape="1">
          <a:blip r:embed="rId7">
            <a:alphaModFix/>
          </a:blip>
          <a:srcRect t="3439" b="4250"/>
          <a:stretch/>
        </p:blipFill>
        <p:spPr>
          <a:xfrm>
            <a:off x="0" y="1705678"/>
            <a:ext cx="9144000" cy="344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Ela\Pictures\koduny5_02_2011\kolduny 001.jpg">
            <a:extLst>
              <a:ext uri="{FF2B5EF4-FFF2-40B4-BE49-F238E27FC236}">
                <a16:creationId xmlns:a16="http://schemas.microsoft.com/office/drawing/2014/main" id="{641B98AD-4BD6-4666-AE5E-5E9BD9DF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5" y="1354430"/>
            <a:ext cx="5978325" cy="44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64650-4492-405C-AB8D-C662A8438E09}"/>
              </a:ext>
            </a:extLst>
          </p:cNvPr>
          <p:cNvSpPr txBox="1"/>
          <p:nvPr/>
        </p:nvSpPr>
        <p:spPr>
          <a:xfrm>
            <a:off x="6350000" y="1436968"/>
            <a:ext cx="2618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6 kg surowego, zmielonego mięsa wołowego, bardzo tłustego. 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Przyprawy, 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ok. 2,5 kg cebuli pokrojonej w kostkę, gotowanej w wodzie do miękkości.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Ela\Pictures\koduny5_02_2011\kolduny 001.jpg">
            <a:extLst>
              <a:ext uri="{FF2B5EF4-FFF2-40B4-BE49-F238E27FC236}">
                <a16:creationId xmlns:a16="http://schemas.microsoft.com/office/drawing/2014/main" id="{641B98AD-4BD6-4666-AE5E-5E9BD9DF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5" y="1354430"/>
            <a:ext cx="5978325" cy="44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64650-4492-405C-AB8D-C662A8438E09}"/>
              </a:ext>
            </a:extLst>
          </p:cNvPr>
          <p:cNvSpPr txBox="1"/>
          <p:nvPr/>
        </p:nvSpPr>
        <p:spPr>
          <a:xfrm>
            <a:off x="6295665" y="2442140"/>
            <a:ext cx="26189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Jak wystygnie, dodać do mięsa razem z sokiem, sól, pieprz, bardzo dużo majeranku. 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3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64650-4492-405C-AB8D-C662A8438E09}"/>
              </a:ext>
            </a:extLst>
          </p:cNvPr>
          <p:cNvSpPr txBox="1"/>
          <p:nvPr/>
        </p:nvSpPr>
        <p:spPr>
          <a:xfrm>
            <a:off x="6306145" y="1961258"/>
            <a:ext cx="28055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Rosół (antrykot oraz szponder wołowy) gotuje się powoli. 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Obok rozpoczynamy zagniatanie ciasta (ok. 6 kg mąki)             i wycinanie krążków.</a:t>
            </a:r>
            <a:b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Ela\Pictures\koduny5_02_2011\kolduny 003.jpg">
            <a:extLst>
              <a:ext uri="{FF2B5EF4-FFF2-40B4-BE49-F238E27FC236}">
                <a16:creationId xmlns:a16="http://schemas.microsoft.com/office/drawing/2014/main" id="{7CD95B48-1CF9-4CF9-86CD-3B76B819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0" y="1421726"/>
            <a:ext cx="5993846" cy="44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Ela\Pictures\koduny5_02_2011\kolduny 002.jpg">
            <a:extLst>
              <a:ext uri="{FF2B5EF4-FFF2-40B4-BE49-F238E27FC236}">
                <a16:creationId xmlns:a16="http://schemas.microsoft.com/office/drawing/2014/main" id="{56178639-34AF-4945-A606-2C6B7295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381736"/>
            <a:ext cx="5781886" cy="4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0C790-8512-41B6-9546-7ECD3969E986}"/>
              </a:ext>
            </a:extLst>
          </p:cNvPr>
          <p:cNvSpPr txBox="1"/>
          <p:nvPr/>
        </p:nvSpPr>
        <p:spPr>
          <a:xfrm>
            <a:off x="1696720" y="5766238"/>
            <a:ext cx="55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Zaczynamy zawijanie kołdunów…</a:t>
            </a:r>
          </a:p>
        </p:txBody>
      </p:sp>
    </p:spTree>
    <p:extLst>
      <p:ext uri="{BB962C8B-B14F-4D97-AF65-F5344CB8AC3E}">
        <p14:creationId xmlns:p14="http://schemas.microsoft.com/office/powerpoint/2010/main" val="255890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0C790-8512-41B6-9546-7ECD3969E986}"/>
              </a:ext>
            </a:extLst>
          </p:cNvPr>
          <p:cNvSpPr txBox="1"/>
          <p:nvPr/>
        </p:nvSpPr>
        <p:spPr>
          <a:xfrm>
            <a:off x="1696720" y="5766238"/>
            <a:ext cx="55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Zawijamy, zawijamy…</a:t>
            </a:r>
          </a:p>
        </p:txBody>
      </p:sp>
      <p:pic>
        <p:nvPicPr>
          <p:cNvPr id="8" name="Picture 2" descr="C:\Users\Ela\Pictures\koduny5_02_2011\kolduny 005.jpg">
            <a:extLst>
              <a:ext uri="{FF2B5EF4-FFF2-40B4-BE49-F238E27FC236}">
                <a16:creationId xmlns:a16="http://schemas.microsoft.com/office/drawing/2014/main" id="{0CF3A066-E83C-40CA-A7CC-FB2FEA18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37" y="1405779"/>
            <a:ext cx="5781886" cy="4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4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0C790-8512-41B6-9546-7ECD3969E986}"/>
              </a:ext>
            </a:extLst>
          </p:cNvPr>
          <p:cNvSpPr txBox="1"/>
          <p:nvPr/>
        </p:nvSpPr>
        <p:spPr>
          <a:xfrm>
            <a:off x="1681056" y="5677515"/>
            <a:ext cx="55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 tej porcji wychodzi ok. 900 kołdunów.</a:t>
            </a:r>
          </a:p>
        </p:txBody>
      </p:sp>
      <p:pic>
        <p:nvPicPr>
          <p:cNvPr id="9" name="Picture 3" descr="C:\Users\Ela\Pictures\koduny5_02_2011\kolduny 008.jpg">
            <a:extLst>
              <a:ext uri="{FF2B5EF4-FFF2-40B4-BE49-F238E27FC236}">
                <a16:creationId xmlns:a16="http://schemas.microsoft.com/office/drawing/2014/main" id="{AABFD9B9-5520-4F6E-9F04-608F2F86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57" y="1381736"/>
            <a:ext cx="5781887" cy="4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5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0C790-8512-41B6-9546-7ECD3969E986}"/>
              </a:ext>
            </a:extLst>
          </p:cNvPr>
          <p:cNvSpPr txBox="1"/>
          <p:nvPr/>
        </p:nvSpPr>
        <p:spPr>
          <a:xfrm>
            <a:off x="6068340" y="1351508"/>
            <a:ext cx="290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Kołduny wrzucamy do garnka z gotującą, osoloną wodą. 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 wypłynięciu na powierzchnię wyjmujemy na talerz. Zalewamy gorącym rosołem i posypujemy zieloną pietruszką.</a:t>
            </a:r>
          </a:p>
        </p:txBody>
      </p:sp>
      <p:pic>
        <p:nvPicPr>
          <p:cNvPr id="8" name="Picture 2" descr="C:\Users\Ela\Pictures\koduny5_02_2011\kolduny 012.jpg">
            <a:extLst>
              <a:ext uri="{FF2B5EF4-FFF2-40B4-BE49-F238E27FC236}">
                <a16:creationId xmlns:a16="http://schemas.microsoft.com/office/drawing/2014/main" id="{D7692EBC-A10B-41E7-A949-F8E9C91B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3" y="1278436"/>
            <a:ext cx="5781887" cy="4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Ela\Pictures\koduny5_02_2011\kolduny 014.jpg">
            <a:extLst>
              <a:ext uri="{FF2B5EF4-FFF2-40B4-BE49-F238E27FC236}">
                <a16:creationId xmlns:a16="http://schemas.microsoft.com/office/drawing/2014/main" id="{B3087CF3-D17B-4B1B-BDB2-FBB25557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0" y="1381736"/>
            <a:ext cx="5778220" cy="43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ED6AD-9575-43EC-8E85-830A73327B02}"/>
              </a:ext>
            </a:extLst>
          </p:cNvPr>
          <p:cNvSpPr txBox="1"/>
          <p:nvPr/>
        </p:nvSpPr>
        <p:spPr>
          <a:xfrm flipH="1">
            <a:off x="1682890" y="5595733"/>
            <a:ext cx="577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  <a:t>Smacznego!</a:t>
            </a:r>
          </a:p>
        </p:txBody>
      </p:sp>
    </p:spTree>
    <p:extLst>
      <p:ext uri="{BB962C8B-B14F-4D97-AF65-F5344CB8AC3E}">
        <p14:creationId xmlns:p14="http://schemas.microsoft.com/office/powerpoint/2010/main" val="393421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231</Words>
  <Application>Microsoft Office PowerPoint</Application>
  <PresentationFormat>On-screen Show (4:3)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Motyw pakietu Office</vt:lpstr>
      <vt:lpstr>GENERATOR INNOWACJI.  SIECI WSPARCIA 2   Integracja Polskich Seniorów          i Opiekunek z Ukrainy (ISO22)  Kołduny wileńskie mojej Mamy Opracowanie: Ela Pawłowicz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Kacprzykowska, Anna</dc:creator>
  <cp:lastModifiedBy>Anna Grabowska</cp:lastModifiedBy>
  <cp:revision>36</cp:revision>
  <dcterms:created xsi:type="dcterms:W3CDTF">2020-08-20T07:35:37Z</dcterms:created>
  <dcterms:modified xsi:type="dcterms:W3CDTF">2022-01-30T17:52:13Z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0x01010075E586AD706CFB4A87F5B71E862CA80E</vt:lpwstr>
  </property>
</Properties>
</file>