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8" r:id="rId3"/>
    <p:sldId id="266" r:id="rId4"/>
    <p:sldId id="269" r:id="rId5"/>
    <p:sldId id="257" r:id="rId6"/>
    <p:sldId id="258" r:id="rId7"/>
    <p:sldId id="276" r:id="rId8"/>
    <p:sldId id="259" r:id="rId9"/>
    <p:sldId id="264" r:id="rId10"/>
    <p:sldId id="270" r:id="rId11"/>
    <p:sldId id="277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2821-E0DE-48F2-891F-D55CE67FF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B4463-E5B0-4AE3-8002-7BA37962C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0FF06-48BE-40E3-89C3-1BA6A3086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C1249-45C3-449B-84A9-D53A6388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36486-E32A-437A-8A29-60C5282FE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2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D334-B74D-4F61-AAC5-18DB36AF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10F7D-D0CC-4457-873B-8573134B6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6643-2EE8-4984-99DE-838528F8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329C0-C66A-4FF0-A391-57768FFD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D79EB-5E2E-468F-B432-C57B3AF9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274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3D9DF6-F14B-48A4-9B98-EAB601729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61A03-56DD-4290-93BC-4AFBC294E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B6CF8-A454-4201-8282-33506FF2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D84EF-C50F-464C-90DA-ECB37559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50FB1-D5E2-4820-A2ED-EA97EBC9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8260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829EB-94F1-41D2-AAD6-39BF042E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6CD1E-22C0-4077-B557-DEC82E7A6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0662E-D39E-4F05-B969-8ECA5D23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1272D-7CF8-4112-BB30-4744EEE19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22A36-BDE9-404D-BD5F-550D0227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799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7C8D-D242-4CB8-8F1E-7D7BE2D2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082B2-4A95-4DEB-9A8B-F4AB1FE3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6362-F059-4497-A9AB-F5B37FBE8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0A405-E794-4977-981D-851FFFD3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5569F-EC03-4EB8-AC67-F03A05A1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531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DECAA-6710-490E-A145-DCC3D23A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27D00-5094-4D8A-AE59-065CC24B4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9D960-1AD8-497B-AEB2-EA936E082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0AAA4-DB49-4C62-9335-A9EA26BFE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7B29E-127D-494C-A820-83A2CC48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5A67F-D76A-4556-AFBB-ABBAE884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22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D2F9D-69B2-437E-89A5-224DEDC2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C1A71-0FE8-44AA-8F3A-5A1D90F39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E6959-38C2-46D3-A82D-FC32059A4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E615E0-4AA9-4FD3-9151-AE41FE825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270653-AA72-4CC7-86AC-13D696997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6151E-19E5-4E07-A111-33B238AE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2DE50B-17D7-4360-96D5-7DEEE0E4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164666-B70F-40C8-BD7E-4B12330F1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633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6338-FFFD-493D-9569-A22B86AB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EECEA-20C5-4B9E-A2BF-FBF08148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AD0D6-031D-4D25-B76D-40C7F40A1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6E377-534B-40E6-AA43-CC8A6223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2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BEDFA6-4396-4E01-8AE5-1312D62B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ED3E3-9273-40B8-B7F5-EF7A7476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3D87A-A8B8-4D96-A656-CA47C6FA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77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BB6C-B900-4C56-9227-AA61B178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327E8-D53A-466B-A1B0-9B1C79AD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56970-596B-4028-A0D7-BB41370F3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18CCF-9557-4183-AA95-73954660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D11CD-BA37-47AB-AD3C-D1F9ADA5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FA664-86AF-44F6-8800-F9ED5783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0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490F7-7BB4-40D5-9B7E-E9A96E70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BC4DC4-60FB-4852-B930-1E2B4F1D6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67429-5EE5-4190-8AF9-29C21B698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F67FC-9E3E-4379-BD32-C3073035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B1E6A-A622-41D7-82FD-4F2F38E3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6CD11-C318-49E8-A855-77EB7ACD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163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203DE-5438-47A1-A7A9-6D0B9669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9C2B3-EEB9-458B-B25D-6ED25EF8E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4463-B412-4971-905D-A1B56D79E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55520-F361-4345-951F-23C2F7AF2C59}" type="datetimeFigureOut">
              <a:rPr lang="pl-PL" smtClean="0"/>
              <a:t>07.09.2021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BF37E-5DFF-474E-BA04-892AE2F9B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991B7-B47E-4456-8556-ADE280E37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D39C3-BA2F-450E-995B-81643F343F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1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youtu.be/OBWZ0A1tQj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anka.grabowska@gmai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blanka.moodle.p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hyperlink" Target="utw.moodle.p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jatobym.moodle.pl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dehure.moodlecloud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hyperlink" Target="https://youtu.be/OBWZ0A1tQj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youtu.be/OBWZ0A1tQj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F6A095-617B-4E75-B6D4-E7F6C5F28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222222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pl-PL" b="1" dirty="0">
                <a:solidFill>
                  <a:srgbClr val="222222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pl-PL" b="1" dirty="0">
                <a:latin typeface="+mn-lt"/>
              </a:rPr>
            </a:br>
            <a:endParaRPr lang="pl-PL" b="1" dirty="0"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8315614-69A2-4F3E-80B2-8886544AF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 lnSpcReduction="10000"/>
          </a:bodyPr>
          <a:lstStyle/>
          <a:p>
            <a:endParaRPr lang="pl-PL" dirty="0"/>
          </a:p>
          <a:p>
            <a:r>
              <a:rPr lang="pl-PL" sz="4000" b="1" i="1" dirty="0">
                <a:solidFill>
                  <a:schemeClr val="bg1"/>
                </a:solidFill>
              </a:rPr>
              <a:t>Dr inż.  Anna Grabowska</a:t>
            </a:r>
          </a:p>
          <a:p>
            <a:r>
              <a:rPr lang="pl-PL" sz="4000" b="1" i="1" dirty="0">
                <a:solidFill>
                  <a:schemeClr val="bg1"/>
                </a:solidFill>
              </a:rPr>
              <a:t>ATW WETI PG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247C572-E0F5-4C2B-BD51-3114C47E49BC}"/>
              </a:ext>
            </a:extLst>
          </p:cNvPr>
          <p:cNvSpPr txBox="1"/>
          <p:nvPr/>
        </p:nvSpPr>
        <p:spPr>
          <a:xfrm>
            <a:off x="0" y="1030288"/>
            <a:ext cx="1219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UTW – Seniorzy w akcji </a:t>
            </a:r>
            <a:br>
              <a:rPr lang="pl-PL" sz="5400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pl-PL" sz="5400" b="1" dirty="0">
                <a:solidFill>
                  <a:schemeClr val="bg1"/>
                </a:solidFill>
                <a:latin typeface="+mn-lt"/>
              </a:rPr>
              <a:t>„</a:t>
            </a:r>
            <a:r>
              <a:rPr lang="pl-PL" sz="5400" b="1" dirty="0" err="1">
                <a:solidFill>
                  <a:schemeClr val="bg1"/>
                </a:solidFill>
                <a:latin typeface="+mn-lt"/>
              </a:rPr>
              <a:t>Sharing</a:t>
            </a:r>
            <a:r>
              <a:rPr lang="pl-PL" sz="5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5400" b="1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pl-PL" sz="5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5400" b="1" dirty="0" err="1">
                <a:solidFill>
                  <a:schemeClr val="bg1"/>
                </a:solidFill>
                <a:latin typeface="+mn-lt"/>
              </a:rPr>
              <a:t>caring</a:t>
            </a:r>
            <a:r>
              <a:rPr lang="pl-PL" sz="5400" b="1" dirty="0">
                <a:solidFill>
                  <a:schemeClr val="bg1"/>
                </a:solidFill>
                <a:latin typeface="+mn-lt"/>
              </a:rPr>
              <a:t>”  </a:t>
            </a:r>
            <a:br>
              <a:rPr lang="pl-PL" sz="5400" b="1" dirty="0">
                <a:latin typeface="+mn-lt"/>
              </a:rPr>
            </a:br>
            <a:r>
              <a:rPr lang="pl-PL" sz="5400" b="1" dirty="0">
                <a:solidFill>
                  <a:schemeClr val="bg1"/>
                </a:solidFill>
                <a:latin typeface="+mn-lt"/>
              </a:rPr>
              <a:t>Dzielenie się jest dbaniem o innych</a:t>
            </a:r>
            <a:br>
              <a:rPr lang="pl-PL" sz="5400" b="1" dirty="0">
                <a:solidFill>
                  <a:schemeClr val="bg1"/>
                </a:solidFill>
                <a:latin typeface="+mn-lt"/>
              </a:rPr>
            </a:br>
            <a:endParaRPr lang="pl-P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17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7AC03-0149-41F5-B7D7-B0B40D85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latin typeface="+mn-lt"/>
              </a:rPr>
              <a:t>RY-BA Rysuj i czytaj z babcią</a:t>
            </a:r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A76F16DD-777E-47F7-AE1A-114FFD113D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8" y="2274581"/>
            <a:ext cx="4777405" cy="318403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301B7D1-AB23-48FC-B9D1-40AABB6B5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2274581"/>
            <a:ext cx="5660512" cy="3184038"/>
          </a:xfr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C068F9A9-2B49-45CB-9CEB-B8804787A6D6}"/>
              </a:ext>
            </a:extLst>
          </p:cNvPr>
          <p:cNvSpPr/>
          <p:nvPr/>
        </p:nvSpPr>
        <p:spPr>
          <a:xfrm>
            <a:off x="5136693" y="3682450"/>
            <a:ext cx="1206502" cy="368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0405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618E785-6E43-4DA3-AD5C-EE96BE2DA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5801"/>
            <a:ext cx="9144000" cy="2387600"/>
          </a:xfrm>
        </p:spPr>
        <p:txBody>
          <a:bodyPr/>
          <a:lstStyle/>
          <a:p>
            <a:r>
              <a:rPr lang="pl-PL" b="1" dirty="0">
                <a:latin typeface="+mn-lt"/>
              </a:rPr>
              <a:t>Dziękuję za uwagę</a:t>
            </a:r>
            <a:br>
              <a:rPr lang="pl-PL" b="1" dirty="0">
                <a:latin typeface="+mn-lt"/>
              </a:rPr>
            </a:br>
            <a:endParaRPr lang="pl-PL" b="1" dirty="0">
              <a:latin typeface="+mn-lt"/>
            </a:endParaRP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BB65D2B-9376-4850-B020-4587E3D54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2573"/>
            <a:ext cx="9144000" cy="2387600"/>
          </a:xfrm>
        </p:spPr>
        <p:txBody>
          <a:bodyPr/>
          <a:lstStyle/>
          <a:p>
            <a:r>
              <a:rPr lang="pl-PL" sz="4000" b="1" i="1" dirty="0">
                <a:hlinkClick r:id="rId2"/>
              </a:rPr>
              <a:t>https://jatobym.moodle.pl/</a:t>
            </a:r>
          </a:p>
          <a:p>
            <a:r>
              <a:rPr lang="pl-PL" sz="4000" b="1" i="1">
                <a:hlinkClick r:id="rId2"/>
              </a:rPr>
              <a:t>anka</a:t>
            </a:r>
            <a:r>
              <a:rPr lang="pl-PL" sz="4000" b="1" i="1" dirty="0">
                <a:hlinkClick r:id="rId2"/>
              </a:rPr>
              <a:t>.grabowska@gmail</a:t>
            </a:r>
            <a:r>
              <a:rPr lang="pl-PL" sz="4000" b="1" i="1">
                <a:hlinkClick r:id="rId2"/>
              </a:rPr>
              <a:t>.com</a:t>
            </a:r>
            <a:endParaRPr lang="pl-PL" sz="4000" b="1" i="1"/>
          </a:p>
          <a:p>
            <a:endParaRPr lang="pl-PL" sz="4000" b="1" i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7457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6C56CB-4722-4EA9-AAFB-F62F15047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+mn-lt"/>
              </a:rPr>
              <a:t>„Spotkania pokoleń” - 2001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6966E16-4BA8-4DF2-857B-A1DBE54B4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7" y="1969078"/>
            <a:ext cx="7370956" cy="4099577"/>
          </a:xfrm>
        </p:spPr>
      </p:pic>
    </p:spTree>
    <p:extLst>
      <p:ext uri="{BB962C8B-B14F-4D97-AF65-F5344CB8AC3E}">
        <p14:creationId xmlns:p14="http://schemas.microsoft.com/office/powerpoint/2010/main" val="44965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3205-C17A-4D46-9829-08B831BF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+mn-lt"/>
              </a:rPr>
              <a:t>„Spotkania z komputerem” - 2008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30487F-69A4-4E66-A0B4-BEC2F83DC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6" y="1638144"/>
            <a:ext cx="5055800" cy="464835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BBA59-7CA5-4740-AD61-22C62079B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92" y="1796038"/>
            <a:ext cx="5843025" cy="4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3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5B9C-40FF-48B2-BF6B-EC380D25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+mn-lt"/>
              </a:rPr>
              <a:t>LMS </a:t>
            </a:r>
            <a:r>
              <a:rPr lang="pl-PL" b="1" dirty="0" err="1">
                <a:latin typeface="+mn-lt"/>
              </a:rPr>
              <a:t>Moodle</a:t>
            </a:r>
            <a:r>
              <a:rPr lang="pl-PL" b="1" dirty="0">
                <a:latin typeface="+mn-lt"/>
              </a:rPr>
              <a:t> – przypadki użycia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DF5BA-1B10-44AA-A38A-B9A4C055A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sz="2400" b="1" dirty="0">
                <a:hlinkClick r:id="rId2" action="ppaction://hlinkfile"/>
              </a:rPr>
              <a:t>blanka.moodle.pl</a:t>
            </a:r>
            <a:r>
              <a:rPr lang="pl-PL" sz="2400" b="1" dirty="0"/>
              <a:t> (2004)</a:t>
            </a:r>
          </a:p>
          <a:p>
            <a:pPr algn="ctr"/>
            <a:endParaRPr lang="pl-PL" sz="24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9B71DD-C982-42EA-A284-8660C54C3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139613"/>
            <a:ext cx="5157787" cy="290278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294FE2-AFED-41A2-B0E9-261FECD66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681163"/>
            <a:ext cx="5183188" cy="823912"/>
          </a:xfrm>
        </p:spPr>
        <p:txBody>
          <a:bodyPr/>
          <a:lstStyle/>
          <a:p>
            <a:pPr algn="ctr"/>
            <a:r>
              <a:rPr lang="pl-PL" sz="2400" b="1" dirty="0">
                <a:hlinkClick r:id="rId4" action="ppaction://hlinkfile"/>
              </a:rPr>
              <a:t>utw.moodle.pl</a:t>
            </a:r>
            <a:r>
              <a:rPr lang="pl-PL" sz="2400" b="1" dirty="0"/>
              <a:t> (2009)</a:t>
            </a:r>
          </a:p>
          <a:p>
            <a:pPr algn="ctr"/>
            <a:endParaRPr lang="pl-PL" sz="2400" b="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06876C-0EF8-4D50-8754-50AE94D6BB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7" y="2118057"/>
            <a:ext cx="5183188" cy="2852905"/>
          </a:xfr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648A81FD-CADE-462E-B248-58740853DCB9}"/>
              </a:ext>
            </a:extLst>
          </p:cNvPr>
          <p:cNvSpPr/>
          <p:nvPr/>
        </p:nvSpPr>
        <p:spPr>
          <a:xfrm>
            <a:off x="3181350" y="5086350"/>
            <a:ext cx="581025" cy="1095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62C52C8-DB4A-4E10-B426-9CA6AD2398BA}"/>
              </a:ext>
            </a:extLst>
          </p:cNvPr>
          <p:cNvSpPr/>
          <p:nvPr/>
        </p:nvSpPr>
        <p:spPr>
          <a:xfrm>
            <a:off x="8473281" y="5086349"/>
            <a:ext cx="581025" cy="1095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5827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795-1F0C-4C35-8E4B-5B3262578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+mn-lt"/>
                <a:hlinkClick r:id="rId2"/>
              </a:rPr>
              <a:t>https://jatobym.moodle.pl/</a:t>
            </a:r>
            <a:r>
              <a:rPr lang="pl-PL" b="1" dirty="0">
                <a:latin typeface="+mn-lt"/>
              </a:rPr>
              <a:t> (2012)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7C073F6-E2F0-48EA-8D06-468397A55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18415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D1B15-A521-4375-8062-4F99D8F6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+mn-lt"/>
                <a:hlinkClick r:id="rId2"/>
              </a:rPr>
              <a:t>https://dehure.moodlecloud.com/</a:t>
            </a:r>
            <a:r>
              <a:rPr lang="pl-PL" b="1" dirty="0">
                <a:latin typeface="+mn-lt"/>
              </a:rPr>
              <a:t> (2017)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FC94CD3-4FFE-4D85-B013-54413C1D4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387017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AFD056-E149-4988-81DA-A94EC2967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+mn-lt"/>
              </a:rPr>
              <a:t>Nasza grupa</a:t>
            </a:r>
          </a:p>
        </p:txBody>
      </p:sp>
      <p:pic>
        <p:nvPicPr>
          <p:cNvPr id="4" name="ATW-WETI-PG">
            <a:hlinkClick r:id="" action="ppaction://media"/>
            <a:extLst>
              <a:ext uri="{FF2B5EF4-FFF2-40B4-BE49-F238E27FC236}">
                <a16:creationId xmlns:a16="http://schemas.microsoft.com/office/drawing/2014/main" id="{3AD87C37-2413-4A42-904F-F12F72D04E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36131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C396E-1745-4220-AEA3-938912DB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>
                <a:latin typeface="+mn-lt"/>
              </a:rPr>
              <a:t>Nasze motto:</a:t>
            </a:r>
            <a:br>
              <a:rPr lang="pl-PL" sz="3600" b="1" dirty="0">
                <a:latin typeface="+mn-lt"/>
              </a:rPr>
            </a:br>
            <a:r>
              <a:rPr lang="pl-PL" sz="3600" b="1" dirty="0">
                <a:latin typeface="+mn-lt"/>
              </a:rPr>
              <a:t>ROLKI – Rób co lubisz z kim lubisz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F4F54F-BDCA-4D09-A62B-D4BD06B4F7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543969"/>
            <a:ext cx="5181600" cy="291465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AF18848-ABD3-4EAF-912D-59D451362C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0" y="2543969"/>
            <a:ext cx="5181600" cy="2914650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DEEC210-FC53-4261-B206-7A6B3093F9D3}"/>
              </a:ext>
            </a:extLst>
          </p:cNvPr>
          <p:cNvSpPr/>
          <p:nvPr/>
        </p:nvSpPr>
        <p:spPr>
          <a:xfrm>
            <a:off x="5492750" y="4152331"/>
            <a:ext cx="1206502" cy="368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Content Placeholder 6">
            <a:hlinkClick r:id="rId4"/>
            <a:extLst>
              <a:ext uri="{FF2B5EF4-FFF2-40B4-BE49-F238E27FC236}">
                <a16:creationId xmlns:a16="http://schemas.microsoft.com/office/drawing/2014/main" id="{84E8A5B2-01A3-45F5-96B8-4E93C4BB5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44"/>
            <a:ext cx="2486025" cy="1656882"/>
          </a:xfrm>
          <a:prstGeom prst="rect">
            <a:avLst/>
          </a:prstGeom>
        </p:spPr>
      </p:pic>
      <p:pic>
        <p:nvPicPr>
          <p:cNvPr id="9" name="Content Placeholder 6">
            <a:hlinkClick r:id="rId4"/>
            <a:extLst>
              <a:ext uri="{FF2B5EF4-FFF2-40B4-BE49-F238E27FC236}">
                <a16:creationId xmlns:a16="http://schemas.microsoft.com/office/drawing/2014/main" id="{EB9FC674-6B30-44C1-A33E-FBC14F6F0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0"/>
            <a:ext cx="2486025" cy="16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91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7AC03-0149-41F5-B7D7-B0B40D85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+mn-lt"/>
              </a:rPr>
              <a:t>UTW dla społeczności</a:t>
            </a:r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A76F16DD-777E-47F7-AE1A-114FFD113D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274581"/>
            <a:ext cx="4727575" cy="3150827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C6FACB-9747-40E2-AC14-718B1619FD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2274581"/>
            <a:ext cx="5472834" cy="3078469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735B8D8-426D-418C-8402-6168A95A7B93}"/>
              </a:ext>
            </a:extLst>
          </p:cNvPr>
          <p:cNvSpPr/>
          <p:nvPr/>
        </p:nvSpPr>
        <p:spPr>
          <a:xfrm>
            <a:off x="5064124" y="3629665"/>
            <a:ext cx="1206502" cy="368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0568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128</Words>
  <Application>Microsoft Office PowerPoint</Application>
  <PresentationFormat>Panoramiczny</PresentationFormat>
  <Paragraphs>19</Paragraphs>
  <Slides>11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   </vt:lpstr>
      <vt:lpstr>„Spotkania pokoleń” - 2001</vt:lpstr>
      <vt:lpstr>„Spotkania z komputerem” - 2008</vt:lpstr>
      <vt:lpstr>LMS Moodle – przypadki użycia </vt:lpstr>
      <vt:lpstr>https://jatobym.moodle.pl/ (2012)</vt:lpstr>
      <vt:lpstr>https://dehure.moodlecloud.com/ (2017) </vt:lpstr>
      <vt:lpstr>Nasza grupa</vt:lpstr>
      <vt:lpstr>Nasze motto: ROLKI – Rób co lubisz z kim lubisz</vt:lpstr>
      <vt:lpstr>UTW dla społeczności</vt:lpstr>
      <vt:lpstr>RY-BA Rysuj i czytaj z babcią</vt:lpstr>
      <vt:lpstr>Dziękuję 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48601329795</dc:creator>
  <cp:lastModifiedBy>48601329795</cp:lastModifiedBy>
  <cp:revision>44</cp:revision>
  <dcterms:created xsi:type="dcterms:W3CDTF">2021-07-02T14:40:50Z</dcterms:created>
  <dcterms:modified xsi:type="dcterms:W3CDTF">2021-09-07T05:55:48Z</dcterms:modified>
</cp:coreProperties>
</file>