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299EA-C2D1-4B14-A005-777C6A18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06D87-9637-4AD6-BD7F-BC1EBB71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FDB197-6B97-487D-B4CA-7D57378D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491F48-B25D-4373-9160-E54D30F6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30DBF8-1354-42B7-8D8F-016F8C9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0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83C98-F48D-4F75-B8BA-5AE91A9B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859D9-BACF-40ED-B50C-CC3F70D46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0E6F30-160A-45E4-941B-A820AC9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E2BB2C-AD0A-4C30-92C6-15F3B7C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FFAAA-9346-48DC-B55D-FA25A599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AD4C5A-7DC3-4286-864C-CBABA06EB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E4E0A1-EA8D-409C-8B2B-0290E135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A2F4BD-0957-4189-8623-EC3815E7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3F01C-6458-46A9-BCA5-87F854DF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004AA5-D978-4990-896A-7B31058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439B-773E-4534-823B-0F90EE43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E25E6-1113-4C89-BC0C-B4131EF7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185E43-65F8-4963-A2E6-A038B5BA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0C738-FB96-42F3-A38C-B78EEE1B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C6014-81E6-44EA-9CC1-BF14109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D7221-B637-4D0C-9897-9BADD404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B94E59-6469-466A-99A3-9939218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EB27F1-5EB2-48E5-9D8D-8F3FE3F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63929-ECEA-4F77-A5C5-CA97CEE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D2592-9488-4B68-8500-74E89FF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C101B-8045-4813-A0BD-0C308A2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F417-20C2-449F-94FA-9234D7A53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10FA4-E85C-4FB2-A884-4E9B13971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89D1C1-3DA4-415F-870E-11CA014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46CA61-7781-43EE-A523-91188916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F78B31-3D9F-4177-8E07-BE3A713A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D92CB-9EE5-4C9D-A8F9-38A05310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0315E-FB37-4EC6-A383-42E05A70A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0BD5C-A2E7-436F-A800-3D9E9755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CC9090-4E97-4706-9565-6195B941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D8808F-A16E-450D-BB14-44076E5D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D2CB17E-8F09-483C-9660-503F4FA7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7B340B-3C55-4F8B-B213-9F1F07D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5336B-1331-433D-9D07-F54151DF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13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46694-E08D-4B38-BD3D-00AFF24F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95E1E9F-F039-4E4B-9F7F-600CCBA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ADE9EE9-9068-4E26-8456-298429BD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6E7A4-0A83-4523-AB54-061451A8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3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B520B0-A4DB-4791-9246-B8F36C9C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47D05F-8370-48AD-9FFE-8F29228D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3AC630-F865-41DD-B750-2209829C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DC0D-05CD-49E7-A048-1C59C80F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1D36B7-303B-4F4E-B70E-0E3A8CB5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26FD2D6-6C63-40BC-85F8-FE90DFFA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1B9FC-7017-4EA4-8B88-08EA0277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821040-CB02-4D39-AF1C-1CCA30A8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1CA3DF-14AC-4F8F-AC4F-2E6AB0EA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D8F73-9336-412B-9A7E-3ABC98C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C4D5E5-222C-4209-912A-0E5B244FF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5E054E-E40C-462C-A525-DFBBA97A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E01D0-1C25-4793-9D73-8E4321B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35A2A3-3B10-4EE6-9AED-57D028E8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4E380E-BBF8-4DB5-8068-3DD3838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711A5-0A30-47AE-BAC9-F0B21D0B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724F6-1E3C-4A44-A296-F5AB01D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F117B9-B97C-49B0-9146-FF2FC636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5FD2-477B-48E6-9AEC-B5CFD7949BF8}" type="datetimeFigureOut">
              <a:rPr lang="pl-PL" smtClean="0"/>
              <a:t>20.03.2021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ABB454-156E-47BE-873F-4836709DA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C6087-49AA-4948-A05B-E47CCED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2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686F0-221D-4250-9B25-5955363CB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1178560"/>
            <a:ext cx="11226800" cy="2585403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UTW dla społeczności – 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spacer po Politechnice Gdańskiej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7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B245C0-AB3C-4924-9483-86545EF02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strike="noStrike" spc="-1" dirty="0">
                <a:solidFill>
                  <a:srgbClr val="1C1C1C"/>
                </a:solidFill>
                <a:latin typeface="Arial"/>
              </a:rPr>
              <a:t>Budynek Audytorium Novum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A91CFB-169D-4508-9358-5664EA8C16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pl-PL" sz="2800" b="0" strike="noStrike" spc="-1" dirty="0">
                <a:solidFill>
                  <a:srgbClr val="1C1C1C"/>
                </a:solidFill>
                <a:latin typeface="Arial"/>
              </a:rPr>
              <a:t>Budynek Audytorium Novum oddano do użytku w roku 1999.</a:t>
            </a:r>
            <a:endParaRPr lang="pl-P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 dirty="0">
                <a:solidFill>
                  <a:srgbClr val="1C1C1C"/>
                </a:solidFill>
                <a:latin typeface="Arial"/>
              </a:rPr>
              <a:t>Politechnika obok działalności naukowo-edukacyjnej jest także miejscem koncertów, spotkań, wykładów i konferencji.</a:t>
            </a:r>
            <a:endParaRPr lang="pl-PL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pc="-1" dirty="0">
                <a:solidFill>
                  <a:srgbClr val="1C1C1C"/>
                </a:solidFill>
                <a:latin typeface="Arial"/>
              </a:rPr>
              <a:t>W </a:t>
            </a:r>
            <a:r>
              <a:rPr lang="pl-PL" sz="2800" b="0" strike="noStrike" spc="-1" dirty="0">
                <a:solidFill>
                  <a:srgbClr val="1C1C1C"/>
                </a:solidFill>
                <a:latin typeface="Arial"/>
              </a:rPr>
              <a:t>Sala Koncertowej Audytorium Novum w odbywają się między innymi koncerty Państwowej Filharmonii Bałtyckiej, dni koncertów to piątki.</a:t>
            </a:r>
          </a:p>
          <a:p>
            <a:pPr>
              <a:lnSpc>
                <a:spcPct val="100000"/>
              </a:lnSpc>
            </a:pPr>
            <a:r>
              <a:rPr lang="pl-PL" sz="2800" b="0" strike="noStrike" spc="-1" dirty="0">
                <a:solidFill>
                  <a:srgbClr val="1C1C1C"/>
                </a:solidFill>
                <a:latin typeface="Arial"/>
              </a:rPr>
              <a:t>Kasa biletowa mieści się na rogu ulic </a:t>
            </a:r>
            <a:r>
              <a:rPr lang="pl-PL" sz="2800" b="0" strike="noStrike" spc="-1" dirty="0" err="1">
                <a:solidFill>
                  <a:srgbClr val="1C1C1C"/>
                </a:solidFill>
                <a:latin typeface="Arial"/>
              </a:rPr>
              <a:t>Siedlickiej</a:t>
            </a:r>
            <a:r>
              <a:rPr lang="pl-PL" sz="2800" b="0" strike="noStrike" spc="-1" dirty="0">
                <a:solidFill>
                  <a:srgbClr val="1C1C1C"/>
                </a:solidFill>
                <a:latin typeface="Arial"/>
              </a:rPr>
              <a:t> i Brackiej, jest czynna od środy do piątku w godz. 14:00 - 17:00, tel. 58 347 16 17.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0CD7763-D437-4286-8696-3FECDF7259FC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/>
        </p:blipFill>
        <p:spPr>
          <a:xfrm>
            <a:off x="838200" y="1825625"/>
            <a:ext cx="5181600" cy="3942802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78735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8A29E-8A29-4D64-88A5-341AA3D5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Gmach Główny w 1904 roku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F7989484-167B-4974-858A-4B6DCB0D76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b="1" strike="noStrike" spc="-1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jakiej ulicy wchodzimy do głównego wejścia do budynku?</a:t>
            </a:r>
            <a:endParaRPr lang="pl-PL" sz="2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A3E6F299-0AEC-4AD8-84EB-960FE5BCD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Tutaj wstaw swoje zdjęcie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3DCF88F6-0A6A-46B2-8FFC-439BF3CB7CC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5" name="Symbol zastępczy zawartości 14">
            <a:extLst>
              <a:ext uri="{FF2B5EF4-FFF2-40B4-BE49-F238E27FC236}">
                <a16:creationId xmlns:a16="http://schemas.microsoft.com/office/drawing/2014/main" id="{5AD3F96D-B45F-409A-8D55-FEBC397367B8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/>
        </p:blipFill>
        <p:spPr>
          <a:xfrm>
            <a:off x="1027747" y="2601913"/>
            <a:ext cx="4781868" cy="3537903"/>
          </a:xfrm>
          <a:prstGeom prst="rect">
            <a:avLst/>
          </a:prstGeom>
          <a:ln w="18000">
            <a:noFill/>
          </a:ln>
        </p:spPr>
      </p:pic>
    </p:spTree>
    <p:extLst>
      <p:ext uri="{BB962C8B-B14F-4D97-AF65-F5344CB8AC3E}">
        <p14:creationId xmlns:p14="http://schemas.microsoft.com/office/powerpoint/2010/main" val="16959057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109</Words>
  <Application>Microsoft Office PowerPoint</Application>
  <PresentationFormat>Panoramiczny</PresentationFormat>
  <Paragraphs>10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 UTW dla społeczności –  spacer po Politechnice Gdańskiej </vt:lpstr>
      <vt:lpstr>Budynek Audytorium Novum</vt:lpstr>
      <vt:lpstr>Gmach Główny w 1904 roku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Grabowska</dc:creator>
  <cp:lastModifiedBy>Anna Grabowska</cp:lastModifiedBy>
  <cp:revision>18</cp:revision>
  <dcterms:created xsi:type="dcterms:W3CDTF">2021-02-08T03:21:15Z</dcterms:created>
  <dcterms:modified xsi:type="dcterms:W3CDTF">2021-03-20T14:49:49Z</dcterms:modified>
</cp:coreProperties>
</file>