
<file path=[Content_Types].xml><?xml version="1.0" encoding="utf-8"?>
<Types xmlns="http://schemas.openxmlformats.org/package/2006/content-types">
  <Default Extension="jpeg" ContentType="image/jpeg"/>
  <Default Extension="jpg" ContentType="image/jpeg"/>
  <Default Extension="m4a" ContentType="audio/mp4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78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17299EA-C2D1-4B14-A005-777C6A1895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E8A06D87-9637-4AD6-BD7F-BC1EBB7150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90FDB197-6B97-487D-B4CA-7D57378D77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C5FD2-477B-48E6-9AEC-B5CFD7949BF8}" type="datetimeFigureOut">
              <a:rPr lang="pl-PL" smtClean="0"/>
              <a:t>10.02.2021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D0491F48-B25D-4373-9160-E54D30F676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3730DBF8-1354-42B7-8D8F-016F8C918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EC435-93AD-47C1-8C3C-6AF20BE428E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37072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5F83C98-F48D-4F75-B8BA-5AE91A9BDE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709859D9-BACF-40ED-B50C-CC3F70D468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790E6F30-160A-45E4-941B-A820AC9C80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C5FD2-477B-48E6-9AEC-B5CFD7949BF8}" type="datetimeFigureOut">
              <a:rPr lang="pl-PL" smtClean="0"/>
              <a:t>10.02.2021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EE2BB2C-AD0A-4C30-92C6-15F3B7C8A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209FFAAA-9346-48DC-B55D-FA25A599A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EC435-93AD-47C1-8C3C-6AF20BE428E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60507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7DAD4C5A-7DC3-4286-864C-CBABA06EB6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43E4E0A1-EA8D-409C-8B2B-0290E1357F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85A2F4BD-0957-4189-8623-EC3815E7F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C5FD2-477B-48E6-9AEC-B5CFD7949BF8}" type="datetimeFigureOut">
              <a:rPr lang="pl-PL" smtClean="0"/>
              <a:t>10.02.2021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3F13F01C-6458-46A9-BCA5-87F854DFC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2E004AA5-D978-4990-896A-7B3105897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EC435-93AD-47C1-8C3C-6AF20BE428E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07687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07D439B-773E-4534-823B-0F90EE43AD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D7E25E6-1113-4C89-BC0C-B4131EF79D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40185E43-65F8-4963-A2E6-A038B5BAF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C5FD2-477B-48E6-9AEC-B5CFD7949BF8}" type="datetimeFigureOut">
              <a:rPr lang="pl-PL" smtClean="0"/>
              <a:t>10.02.2021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C130C738-FB96-42F3-A38C-B78EEE1BD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288C6014-81E6-44EA-9CC1-BF1410984E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EC435-93AD-47C1-8C3C-6AF20BE428E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03392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97D7221-B637-4D0C-9897-9BADD4046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37B94E59-6469-466A-99A3-993921816E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63EB27F1-5EB2-48E5-9D8D-8F3FE3F898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C5FD2-477B-48E6-9AEC-B5CFD7949BF8}" type="datetimeFigureOut">
              <a:rPr lang="pl-PL" smtClean="0"/>
              <a:t>10.02.2021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2BF63929-ECEA-4F77-A5C5-CA97CEE584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E0D2592-9488-4B68-8500-74E89FFC89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EC435-93AD-47C1-8C3C-6AF20BE428E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8892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42C101B-8045-4813-A0BD-0C308A204B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AE8F417-20C2-449F-94FA-9234D7A532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D4510FA4-E85C-4FB2-A884-4E9B139717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0589D1C1-3DA4-415F-870E-11CA014737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C5FD2-477B-48E6-9AEC-B5CFD7949BF8}" type="datetimeFigureOut">
              <a:rPr lang="pl-PL" smtClean="0"/>
              <a:t>10.02.2021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BC46CA61-7781-43EE-A523-911889163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92F78B31-3D9F-4177-8E07-BE3A713A7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EC435-93AD-47C1-8C3C-6AF20BE428E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53876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FFD92CB-9EE5-4C9D-A8F9-38A053101E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7140315E-FB37-4EC6-A383-42E05A70AE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7F10BD5C-A2E7-436F-A800-3D9E9755D3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E2CC9090-4E97-4706-9565-6195B94121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EDD8808F-A16E-450D-BB14-44076E5D7B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DD2CB17E-8F09-483C-9660-503F4FA7D7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C5FD2-477B-48E6-9AEC-B5CFD7949BF8}" type="datetimeFigureOut">
              <a:rPr lang="pl-PL" smtClean="0"/>
              <a:t>10.02.2021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027B340B-3C55-4F8B-B213-9F1F07DB7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C3E5336B-1331-433D-9D07-F54151DF9D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EC435-93AD-47C1-8C3C-6AF20BE428E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521392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3A46694-E08D-4B38-BD3D-00AFF24FAE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395E1E9F-F039-4E4B-9F7F-600CCBAF4C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C5FD2-477B-48E6-9AEC-B5CFD7949BF8}" type="datetimeFigureOut">
              <a:rPr lang="pl-PL" smtClean="0"/>
              <a:t>10.02.2021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BADE9EE9-9068-4E26-8456-298429BDF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42B6E7A4-0A83-4523-AB54-061451A88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EC435-93AD-47C1-8C3C-6AF20BE428E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30364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9EB520B0-A4DB-4791-9246-B8F36C9C59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C5FD2-477B-48E6-9AEC-B5CFD7949BF8}" type="datetimeFigureOut">
              <a:rPr lang="pl-PL" smtClean="0"/>
              <a:t>10.02.2021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9547D05F-8370-48AD-9FFE-8F29228D76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023AC630-F865-41DD-B750-2209829C9A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EC435-93AD-47C1-8C3C-6AF20BE428E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79853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577DC0D-05CD-49E7-A048-1C59C80FF7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31D36B7-303B-4F4E-B70E-0E3A8CB501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326FD2D6-6C63-40BC-85F8-FE90DFFAB9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7191B9FC-7017-4EA4-8B88-08EA02770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C5FD2-477B-48E6-9AEC-B5CFD7949BF8}" type="datetimeFigureOut">
              <a:rPr lang="pl-PL" smtClean="0"/>
              <a:t>10.02.2021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BE821040-CB02-4D39-AF1C-1CCA30A8E7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901CA3DF-14AC-4F8F-AC4F-2E6AB0EAD2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EC435-93AD-47C1-8C3C-6AF20BE428E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5237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C1D8F73-9336-412B-9A7E-3ABC98C993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C4C4D5E5-222C-4209-912A-0E5B244FFB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195E054E-E40C-462C-A525-DFBBA97A56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011E01D0-1C25-4793-9D73-8E4321B242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C5FD2-477B-48E6-9AEC-B5CFD7949BF8}" type="datetimeFigureOut">
              <a:rPr lang="pl-PL" smtClean="0"/>
              <a:t>10.02.2021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2835A2A3-3B10-4EE6-9AED-57D028E82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3B4E380E-BBF8-4DB5-8068-3DD38388A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EC435-93AD-47C1-8C3C-6AF20BE428E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40680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33A711A5-0A30-47AE-BAC9-F0B21D0B70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714724F6-1E3C-4A44-A296-F5AB01D04F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72F117B9-B97C-49B0-9146-FF2FC636A5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2C5FD2-477B-48E6-9AEC-B5CFD7949BF8}" type="datetimeFigureOut">
              <a:rPr lang="pl-PL" smtClean="0"/>
              <a:t>10.02.2021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76ABB454-156E-47BE-873F-4836709DA7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F7C6087-49AA-4948-A05B-E47CCED55F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1EC435-93AD-47C1-8C3C-6AF20BE428E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102765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5" Type="http://schemas.openxmlformats.org/officeDocument/2006/relationships/image" Target="../media/image2.png"/><Relationship Id="rId4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hyperlink" Target="https://pl.wikipedia.org/wiki/Plik:1904-Gmach_Glowny.jpg" TargetMode="Externa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6A686F0-221D-4250-9B25-5955363CBF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2240" y="1122363"/>
            <a:ext cx="11633200" cy="2387600"/>
          </a:xfrm>
        </p:spPr>
        <p:txBody>
          <a:bodyPr>
            <a:normAutofit fontScale="90000"/>
          </a:bodyPr>
          <a:lstStyle/>
          <a:p>
            <a:b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UTW dla społeczności – </a:t>
            </a:r>
            <a:br>
              <a:rPr lang="pl-PL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zabytki Politechniki Gdańskiej</a:t>
            </a:r>
            <a:br>
              <a:rPr lang="pl-PL" dirty="0">
                <a:solidFill>
                  <a:schemeClr val="bg1"/>
                </a:solidFill>
              </a:rPr>
            </a:br>
            <a:endParaRPr lang="pl-PL" dirty="0">
              <a:solidFill>
                <a:schemeClr val="bg1"/>
              </a:solidFill>
            </a:endParaRPr>
          </a:p>
        </p:txBody>
      </p:sp>
      <p:pic>
        <p:nvPicPr>
          <p:cNvPr id="3" name="utw-ag">
            <a:hlinkClick r:id="" action="ppaction://media"/>
            <a:extLst>
              <a:ext uri="{FF2B5EF4-FFF2-40B4-BE49-F238E27FC236}">
                <a16:creationId xmlns:a16="http://schemas.microsoft.com/office/drawing/2014/main" id="{A16940A6-ECA5-4252-8BF6-0615B39236A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304800" y="269240"/>
            <a:ext cx="1102360" cy="1102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0670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61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6F8A29E-8A29-4D64-88A5-341AA3D50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Gmach Główny w 1904 roku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E40C07C7-B70F-4334-A222-8E4681F78CB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l-PL" dirty="0">
                <a:hlinkClick r:id="rId2"/>
              </a:rPr>
              <a:t>https://pl.wikipedia.org/wiki/Plik:1904-Gmach_Glowny.jpg</a:t>
            </a:r>
            <a:endParaRPr lang="pl-PL" dirty="0"/>
          </a:p>
        </p:txBody>
      </p:sp>
      <p:pic>
        <p:nvPicPr>
          <p:cNvPr id="8" name="Symbol zastępczy zawartości 7">
            <a:extLst>
              <a:ext uri="{FF2B5EF4-FFF2-40B4-BE49-F238E27FC236}">
                <a16:creationId xmlns:a16="http://schemas.microsoft.com/office/drawing/2014/main" id="{6EFDBF3B-FDB0-4DC1-8CF7-2C5242C3FC4B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3181" y="2912269"/>
            <a:ext cx="4191000" cy="2870200"/>
          </a:xfrm>
        </p:spPr>
      </p:pic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7DB4F0D8-9609-4545-8F49-F7AF6E04F0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pl-PL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1904–1918 – Królewska Wyższa Szkoła Techniczna w Gdańsku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B88A6726-8D68-4099-A152-DFD87293D7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654040" cy="3684588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endParaRPr lang="pl-PL" b="0" i="0" dirty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pl-PL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Uczelnia posiadała 6 wydziałów: </a:t>
            </a:r>
          </a:p>
          <a:p>
            <a:r>
              <a:rPr lang="pl-PL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Wydział Architektury, </a:t>
            </a:r>
          </a:p>
          <a:p>
            <a:r>
              <a:rPr lang="pl-PL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Wydział Budownictwa, </a:t>
            </a:r>
          </a:p>
          <a:p>
            <a:r>
              <a:rPr lang="pl-PL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Wydział Maszynowy i Elektrotechniki, </a:t>
            </a:r>
          </a:p>
          <a:p>
            <a:r>
              <a:rPr lang="pl-PL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Wydział Budowy Okrętów i Maszyn Okrętowych, </a:t>
            </a:r>
          </a:p>
          <a:p>
            <a:r>
              <a:rPr lang="pl-PL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Wydział Chemiczny, </a:t>
            </a:r>
          </a:p>
          <a:p>
            <a:r>
              <a:rPr lang="pl-PL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Wydział Nauk Ogólnych.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959057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C231A36-225B-431A-9E5F-71B5404F5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i="0" dirty="0"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Kordegardy przy bramie wejściowej</a:t>
            </a:r>
            <a:r>
              <a:rPr lang="pl-PL" b="0" i="0" dirty="0"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Symbol zastępczy tekstu 10">
            <a:extLst>
              <a:ext uri="{FF2B5EF4-FFF2-40B4-BE49-F238E27FC236}">
                <a16:creationId xmlns:a16="http://schemas.microsoft.com/office/drawing/2014/main" id="{B39BDCDA-03A9-494B-800A-41878D731FF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l-PL" b="0" i="0" dirty="0">
                <a:solidFill>
                  <a:srgbClr val="424242"/>
                </a:solidFill>
                <a:effectLst/>
                <a:latin typeface="inherit"/>
              </a:rPr>
              <a:t>fot. Krystyna </a:t>
            </a:r>
            <a:r>
              <a:rPr lang="pl-PL" b="0" i="0" dirty="0" err="1">
                <a:solidFill>
                  <a:srgbClr val="424242"/>
                </a:solidFill>
                <a:effectLst/>
                <a:latin typeface="inherit"/>
              </a:rPr>
              <a:t>Babnis</a:t>
            </a:r>
            <a:r>
              <a:rPr lang="pl-PL" b="0" i="0" dirty="0">
                <a:solidFill>
                  <a:srgbClr val="424242"/>
                </a:solidFill>
                <a:effectLst/>
                <a:latin typeface="inherit"/>
              </a:rPr>
              <a:t> (2010)</a:t>
            </a:r>
            <a:endParaRPr lang="pl-PL" dirty="0"/>
          </a:p>
        </p:txBody>
      </p:sp>
      <p:pic>
        <p:nvPicPr>
          <p:cNvPr id="10" name="Symbol zastępczy zawartości 9">
            <a:extLst>
              <a:ext uri="{FF2B5EF4-FFF2-40B4-BE49-F238E27FC236}">
                <a16:creationId xmlns:a16="http://schemas.microsoft.com/office/drawing/2014/main" id="{25DD30A1-1941-45A9-9966-DF58D748C615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788" y="2647176"/>
            <a:ext cx="5157787" cy="3400386"/>
          </a:xfrm>
        </p:spPr>
      </p:pic>
      <p:sp>
        <p:nvSpPr>
          <p:cNvPr id="12" name="Symbol zastępczy tekstu 11">
            <a:extLst>
              <a:ext uri="{FF2B5EF4-FFF2-40B4-BE49-F238E27FC236}">
                <a16:creationId xmlns:a16="http://schemas.microsoft.com/office/drawing/2014/main" id="{D736E938-377C-4C0D-AB70-ED9DD0ABB9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775960" cy="823912"/>
          </a:xfrm>
        </p:spPr>
        <p:txBody>
          <a:bodyPr>
            <a:normAutofit/>
          </a:bodyPr>
          <a:lstStyle/>
          <a:p>
            <a:r>
              <a:rPr lang="pl-PL" dirty="0">
                <a:solidFill>
                  <a:srgbClr val="202122"/>
                </a:solidFill>
                <a:latin typeface="Arial" panose="020B0604020202020204" pitchFamily="34" charset="0"/>
              </a:rPr>
              <a:t>Kordegarda to wartowania</a:t>
            </a:r>
          </a:p>
          <a:p>
            <a:endParaRPr lang="pl-PL" b="0" dirty="0">
              <a:solidFill>
                <a:srgbClr val="202122"/>
              </a:solidFill>
              <a:latin typeface="Arial" panose="020B0604020202020204" pitchFamily="34" charset="0"/>
            </a:endParaRP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50EA4D00-4C9C-406F-9363-2865DEC117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532120" cy="3684588"/>
          </a:xfrm>
        </p:spPr>
        <p:txBody>
          <a:bodyPr>
            <a:normAutofit fontScale="92500" lnSpcReduction="20000"/>
          </a:bodyPr>
          <a:lstStyle/>
          <a:p>
            <a:r>
              <a:rPr lang="pl-PL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Po wschodniej stronie znajduje się dawny dom portiera (z symbolem klucza). </a:t>
            </a:r>
          </a:p>
          <a:p>
            <a:r>
              <a:rPr lang="pl-PL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Przy domku portiera znajduje się zrekonstruowana rzeźba sowy naturalnej wielkości</a:t>
            </a:r>
            <a:r>
              <a:rPr lang="pl-PL" dirty="0">
                <a:solidFill>
                  <a:srgbClr val="202122"/>
                </a:solidFill>
                <a:latin typeface="Arial" panose="020B0604020202020204" pitchFamily="34" charset="0"/>
              </a:rPr>
              <a:t>. Sowa to </a:t>
            </a:r>
            <a:r>
              <a:rPr lang="pl-PL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symbol wiedzy i mądrości.</a:t>
            </a:r>
          </a:p>
          <a:p>
            <a:r>
              <a:rPr lang="pl-PL" dirty="0">
                <a:solidFill>
                  <a:srgbClr val="202122"/>
                </a:solidFill>
                <a:latin typeface="Arial" panose="020B0604020202020204" pitchFamily="34" charset="0"/>
              </a:rPr>
              <a:t>Drugi </a:t>
            </a:r>
            <a:r>
              <a:rPr lang="pl-PL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domek (z symbolem kwiatka, prawdopodobnie domek ogrodnika), jest  „domkiem głównego elektryka”.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228859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ytuł 10">
            <a:extLst>
              <a:ext uri="{FF2B5EF4-FFF2-40B4-BE49-F238E27FC236}">
                <a16:creationId xmlns:a16="http://schemas.microsoft.com/office/drawing/2014/main" id="{223E261E-A77B-4434-BDBB-8F0ED1D6CA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Odpowiedz na pytanie, dodaj zdjęcie</a:t>
            </a:r>
            <a:b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l-PL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Symbol zastępczy tekstu 13">
            <a:extLst>
              <a:ext uri="{FF2B5EF4-FFF2-40B4-BE49-F238E27FC236}">
                <a16:creationId xmlns:a16="http://schemas.microsoft.com/office/drawing/2014/main" id="{7AEDC27F-B02D-4904-8D44-B3AE5B8B63C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l-PL" sz="2400" dirty="0"/>
              <a:t>Co mieści się w tym domku?</a:t>
            </a:r>
          </a:p>
          <a:p>
            <a:r>
              <a:rPr lang="pl-PL" sz="1600" i="1" dirty="0"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pl-PL" sz="1600" i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ot. Krystyna </a:t>
            </a:r>
            <a:r>
              <a:rPr lang="pl-PL" sz="1600" i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Babnis</a:t>
            </a:r>
            <a:r>
              <a:rPr lang="pl-PL" sz="1600" i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(2010)</a:t>
            </a:r>
            <a:endParaRPr lang="pl-PL" sz="16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Symbol zastępczy zawartości 5">
            <a:extLst>
              <a:ext uri="{FF2B5EF4-FFF2-40B4-BE49-F238E27FC236}">
                <a16:creationId xmlns:a16="http://schemas.microsoft.com/office/drawing/2014/main" id="{237B75C8-E03C-43AB-928E-4C22F98C7AEE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788" y="2704383"/>
            <a:ext cx="5157787" cy="3285972"/>
          </a:xfrm>
        </p:spPr>
      </p:pic>
      <p:sp>
        <p:nvSpPr>
          <p:cNvPr id="15" name="Symbol zastępczy tekstu 14">
            <a:extLst>
              <a:ext uri="{FF2B5EF4-FFF2-40B4-BE49-F238E27FC236}">
                <a16:creationId xmlns:a16="http://schemas.microsoft.com/office/drawing/2014/main" id="{61137670-D985-4668-B327-02CF37AA20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pl-PL" dirty="0"/>
              <a:t>Twoje zdjęcie</a:t>
            </a:r>
          </a:p>
          <a:p>
            <a:endParaRPr lang="pl-PL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9F6E9270-C353-47B3-B89F-B977EF59B56B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81740452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</TotalTime>
  <Words>156</Words>
  <Application>Microsoft Office PowerPoint</Application>
  <PresentationFormat>Panoramiczny</PresentationFormat>
  <Paragraphs>22</Paragraphs>
  <Slides>4</Slides>
  <Notes>0</Notes>
  <HiddenSlides>0</HiddenSlides>
  <MMClips>1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inherit</vt:lpstr>
      <vt:lpstr>Motyw pakietu Office</vt:lpstr>
      <vt:lpstr>  UTW dla społeczności –  zabytki Politechniki Gdańskiej </vt:lpstr>
      <vt:lpstr>Gmach Główny w 1904 roku</vt:lpstr>
      <vt:lpstr>Kordegardy przy bramie wejściowej </vt:lpstr>
      <vt:lpstr>Odpowiedz na pytanie, dodaj zdjęcie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Anna Grabowska</dc:creator>
  <cp:lastModifiedBy>Anna Grabowska</cp:lastModifiedBy>
  <cp:revision>13</cp:revision>
  <dcterms:created xsi:type="dcterms:W3CDTF">2021-02-08T03:21:15Z</dcterms:created>
  <dcterms:modified xsi:type="dcterms:W3CDTF">2021-02-10T09:37:45Z</dcterms:modified>
</cp:coreProperties>
</file>