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9" r:id="rId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A85826-AEBC-452E-A0A4-5227EE7B7D2F}" v="16" dt="2021-03-25T08:56:30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BE858-CA86-42B4-9E60-438AA6FFEE4E}" type="datetimeFigureOut">
              <a:rPr lang="pl-PL" smtClean="0"/>
              <a:t>24.04.2021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241D4-2F6C-44B7-8128-B4F4F0DEB2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013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241D4-2F6C-44B7-8128-B4F4F0DEB24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33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CC59-3F00-40F7-9F2E-26D05A50D604}" type="datetimeFigureOut">
              <a:rPr lang="pl-PL" smtClean="0"/>
              <a:t>24.04.2021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D989-DC0B-4881-95AA-5272E5804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717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CC59-3F00-40F7-9F2E-26D05A50D604}" type="datetimeFigureOut">
              <a:rPr lang="pl-PL" smtClean="0"/>
              <a:t>24.04.2021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D989-DC0B-4881-95AA-5272E5804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964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CC59-3F00-40F7-9F2E-26D05A50D604}" type="datetimeFigureOut">
              <a:rPr lang="pl-PL" smtClean="0"/>
              <a:t>24.04.2021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D989-DC0B-4881-95AA-5272E5804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31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CC59-3F00-40F7-9F2E-26D05A50D604}" type="datetimeFigureOut">
              <a:rPr lang="pl-PL" smtClean="0"/>
              <a:t>24.04.2021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D989-DC0B-4881-95AA-5272E5804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646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CC59-3F00-40F7-9F2E-26D05A50D604}" type="datetimeFigureOut">
              <a:rPr lang="pl-PL" smtClean="0"/>
              <a:t>24.04.2021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D989-DC0B-4881-95AA-5272E5804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999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CC59-3F00-40F7-9F2E-26D05A50D604}" type="datetimeFigureOut">
              <a:rPr lang="pl-PL" smtClean="0"/>
              <a:t>24.04.2021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D989-DC0B-4881-95AA-5272E5804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199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CC59-3F00-40F7-9F2E-26D05A50D604}" type="datetimeFigureOut">
              <a:rPr lang="pl-PL" smtClean="0"/>
              <a:t>24.04.2021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D989-DC0B-4881-95AA-5272E5804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83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CC59-3F00-40F7-9F2E-26D05A50D604}" type="datetimeFigureOut">
              <a:rPr lang="pl-PL" smtClean="0"/>
              <a:t>24.04.2021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D989-DC0B-4881-95AA-5272E5804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09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CC59-3F00-40F7-9F2E-26D05A50D604}" type="datetimeFigureOut">
              <a:rPr lang="pl-PL" smtClean="0"/>
              <a:t>24.04.2021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D989-DC0B-4881-95AA-5272E5804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064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CC59-3F00-40F7-9F2E-26D05A50D604}" type="datetimeFigureOut">
              <a:rPr lang="pl-PL" smtClean="0"/>
              <a:t>24.04.2021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D989-DC0B-4881-95AA-5272E5804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663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CC59-3F00-40F7-9F2E-26D05A50D604}" type="datetimeFigureOut">
              <a:rPr lang="pl-PL" smtClean="0"/>
              <a:t>24.04.2021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D989-DC0B-4881-95AA-5272E5804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08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8CC59-3F00-40F7-9F2E-26D05A50D604}" type="datetimeFigureOut">
              <a:rPr lang="pl-PL" smtClean="0"/>
              <a:t>24.04.2021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CD989-DC0B-4881-95AA-5272E5804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671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Figura Alegorii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Nauki</a:t>
            </a:r>
            <a:r>
              <a:rPr lang="pl-PL" b="1" dirty="0"/>
              <a:t> </a:t>
            </a:r>
          </a:p>
        </p:txBody>
      </p:sp>
      <p:sp>
        <p:nvSpPr>
          <p:cNvPr id="3" name="Prostokąt 2"/>
          <p:cNvSpPr/>
          <p:nvPr/>
        </p:nvSpPr>
        <p:spPr>
          <a:xfrm>
            <a:off x="236865" y="2560638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Gmach Główny Politechniki Gdańskiej zniszczono pod koniec wojny - w marcu 1945 roku.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Wieżę zegarową wraz z figurą Alegorii Nauki  zrekonstruowano po 67 latach, w 2012 roku.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Posąg w prawej ręce trzyma księgę, w której umieszczono akt odbudowy wieży zegarowej, w lewej natomiast kaganek oświaty - symboliczną pochodnię.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Alegoria została pokryta 1250 płatkami złota konserwatorskiego.</a:t>
            </a:r>
          </a:p>
          <a:p>
            <a:b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A12FD418-5DD5-46DC-A74A-5423D1011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23928" y="17234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6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2E73F0-6306-483E-B7E6-7853F640A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498178"/>
          </a:xfrm>
        </p:spPr>
        <p:txBody>
          <a:bodyPr>
            <a:normAutofit fontScale="90000"/>
          </a:bodyPr>
          <a:lstStyle/>
          <a:p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Odpowiedz na pytanie, dodaj zdjęcie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38A4C7C-9AC1-4FBD-90AE-75029C7BD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560" y="1196753"/>
            <a:ext cx="3885828" cy="504056"/>
          </a:xfrm>
        </p:spPr>
        <p:txBody>
          <a:bodyPr>
            <a:normAutofit fontScale="92500"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Gdzie znajduje się rzeźba ?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8249EA6-BCE2-4CF0-AF1F-991175D4D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576065"/>
          </a:xfrm>
        </p:spPr>
        <p:txBody>
          <a:bodyPr>
            <a:normAutofit fontScale="92500"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Tutaj wstaw swoje zdjęcie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D8C4B9D-3A68-4788-A8A5-5D399863903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0067838-CA71-45C3-B4FC-E902B0E110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66711"/>
            <a:ext cx="2868245" cy="432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700BE88-5048-4AD5-8F62-9EB3843E6D5C}"/>
              </a:ext>
            </a:extLst>
          </p:cNvPr>
          <p:cNvSpPr txBox="1"/>
          <p:nvPr/>
        </p:nvSpPr>
        <p:spPr>
          <a:xfrm>
            <a:off x="611560" y="6196138"/>
            <a:ext cx="66919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Rektor, prof. Bolesław Mazurkiewicz przy figurze Alegorii Nauki</a:t>
            </a:r>
          </a:p>
          <a:p>
            <a:r>
              <a:rPr lang="pl-PL" sz="1400" i="1" dirty="0">
                <a:latin typeface="Arial" panose="020B0604020202020204" pitchFamily="34" charset="0"/>
                <a:cs typeface="Arial" panose="020B0604020202020204" pitchFamily="34" charset="0"/>
              </a:rPr>
              <a:t>Zdjęcie:  Krzysztof Krzempek, Wikipedia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480005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99</Words>
  <Application>Microsoft Office PowerPoint</Application>
  <PresentationFormat>Pokaz na ekranie (4:3)</PresentationFormat>
  <Paragraphs>12</Paragraphs>
  <Slides>2</Slides>
  <Notes>1</Notes>
  <HiddenSlides>0</HiddenSlides>
  <MMClips>1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5" baseType="lpstr">
      <vt:lpstr>Arial</vt:lpstr>
      <vt:lpstr>Calibri</vt:lpstr>
      <vt:lpstr>Motyw pakietu Office</vt:lpstr>
      <vt:lpstr>Figura Alegorii Nauki </vt:lpstr>
      <vt:lpstr>Odpowiedz na pytanie, dodaj zdjęcie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Ela</dc:creator>
  <cp:lastModifiedBy>48601329795</cp:lastModifiedBy>
  <cp:revision>6</cp:revision>
  <dcterms:created xsi:type="dcterms:W3CDTF">2021-02-15T17:01:32Z</dcterms:created>
  <dcterms:modified xsi:type="dcterms:W3CDTF">2021-04-24T07:12:01Z</dcterms:modified>
</cp:coreProperties>
</file>