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45510CB-1348-4871-A7C4-539C15B877B2}" v="13" dt="2021-03-21T18:19:41.01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2D77C-5590-4B97-A7B4-D8B377F900AC}" type="datetimeFigureOut">
              <a:rPr lang="pl-PL" smtClean="0"/>
              <a:t>24.04.2021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35444-64FE-4F0F-9FF2-A47E21ECBA7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42228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2D77C-5590-4B97-A7B4-D8B377F900AC}" type="datetimeFigureOut">
              <a:rPr lang="pl-PL" smtClean="0"/>
              <a:t>24.04.2021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35444-64FE-4F0F-9FF2-A47E21ECBA7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15688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2D77C-5590-4B97-A7B4-D8B377F900AC}" type="datetimeFigureOut">
              <a:rPr lang="pl-PL" smtClean="0"/>
              <a:t>24.04.2021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35444-64FE-4F0F-9FF2-A47E21ECBA7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46612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2D77C-5590-4B97-A7B4-D8B377F900AC}" type="datetimeFigureOut">
              <a:rPr lang="pl-PL" smtClean="0"/>
              <a:t>24.04.2021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35444-64FE-4F0F-9FF2-A47E21ECBA7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35039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2D77C-5590-4B97-A7B4-D8B377F900AC}" type="datetimeFigureOut">
              <a:rPr lang="pl-PL" smtClean="0"/>
              <a:t>24.04.2021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35444-64FE-4F0F-9FF2-A47E21ECBA7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47362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2D77C-5590-4B97-A7B4-D8B377F900AC}" type="datetimeFigureOut">
              <a:rPr lang="pl-PL" smtClean="0"/>
              <a:t>24.04.2021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35444-64FE-4F0F-9FF2-A47E21ECBA7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58629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2D77C-5590-4B97-A7B4-D8B377F900AC}" type="datetimeFigureOut">
              <a:rPr lang="pl-PL" smtClean="0"/>
              <a:t>24.04.2021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35444-64FE-4F0F-9FF2-A47E21ECBA7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9919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2D77C-5590-4B97-A7B4-D8B377F900AC}" type="datetimeFigureOut">
              <a:rPr lang="pl-PL" smtClean="0"/>
              <a:t>24.04.2021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35444-64FE-4F0F-9FF2-A47E21ECBA7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89661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2D77C-5590-4B97-A7B4-D8B377F900AC}" type="datetimeFigureOut">
              <a:rPr lang="pl-PL" smtClean="0"/>
              <a:t>24.04.2021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35444-64FE-4F0F-9FF2-A47E21ECBA7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18656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2D77C-5590-4B97-A7B4-D8B377F900AC}" type="datetimeFigureOut">
              <a:rPr lang="pl-PL" smtClean="0"/>
              <a:t>24.04.2021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35444-64FE-4F0F-9FF2-A47E21ECBA7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81267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2D77C-5590-4B97-A7B4-D8B377F900AC}" type="datetimeFigureOut">
              <a:rPr lang="pl-PL" smtClean="0"/>
              <a:t>24.04.2021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35444-64FE-4F0F-9FF2-A47E21ECBA7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65458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92D77C-5590-4B97-A7B4-D8B377F900AC}" type="datetimeFigureOut">
              <a:rPr lang="pl-PL" smtClean="0"/>
              <a:t>24.04.2021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535444-64FE-4F0F-9FF2-A47E21ECBA7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1310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1190983-82B1-4962-B67B-F0B0714863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85156"/>
            <a:ext cx="8229600" cy="1143000"/>
          </a:xfrm>
        </p:spPr>
        <p:txBody>
          <a:bodyPr/>
          <a:lstStyle/>
          <a:p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Wahadło Foucaulta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DB07088C-B48A-4936-ADCF-7697B05B70A8}"/>
              </a:ext>
            </a:extLst>
          </p:cNvPr>
          <p:cNvSpPr txBox="1"/>
          <p:nvPr/>
        </p:nvSpPr>
        <p:spPr>
          <a:xfrm>
            <a:off x="676490" y="2140861"/>
            <a:ext cx="7992888" cy="44319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 b="1" dirty="0">
                <a:solidFill>
                  <a:srgbClr val="2021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Nazwa pochodzi od nazwiska wynalazcy francuskiego fizyka Jeana Bernarda Leona Foucaulta, który zademonstrował je w Paryskim Obserwatorium Astronomicznym w 1851 roku.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 b="1" dirty="0">
                <a:solidFill>
                  <a:srgbClr val="2021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pl-PL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rządzenie w prosty sposób pokazuje, że Ziemia obraca się wokół własnej osi.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Gdańskie wahadło zamontowano w 2005 roku na jednym z dwóch dziedzińców znajdujących się w Gmachu Głównym PG</a:t>
            </a:r>
            <a:r>
              <a:rPr lang="pl-PL" sz="2400" b="1" dirty="0">
                <a:solidFill>
                  <a:srgbClr val="2021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b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  <a:t>- Dziedziniec Północny im. Gabriela Fahrenheita </a:t>
            </a:r>
            <a:b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  <a:t>- Dziedziniec Południowy im. Jana Heweliusza</a:t>
            </a:r>
          </a:p>
          <a:p>
            <a:endParaRPr lang="pl-PL" sz="1800" b="1" dirty="0"/>
          </a:p>
        </p:txBody>
      </p:sp>
    </p:spTree>
    <p:extLst>
      <p:ext uri="{BB962C8B-B14F-4D97-AF65-F5344CB8AC3E}">
        <p14:creationId xmlns:p14="http://schemas.microsoft.com/office/powerpoint/2010/main" val="466112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422034F-67F1-4445-8A60-346B8E10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pl-PL" sz="4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4000" b="1" dirty="0">
                <a:latin typeface="Arial" panose="020B0604020202020204" pitchFamily="34" charset="0"/>
                <a:cs typeface="Arial" panose="020B0604020202020204" pitchFamily="34" charset="0"/>
              </a:rPr>
              <a:t>Odpowiedz na pytanie, dodaj zdjęcie</a:t>
            </a:r>
            <a:b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l-PL" sz="2800" b="1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1C7295A-1B16-4BAC-AB74-C5AEE87E86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51520" y="1600200"/>
            <a:ext cx="4783418" cy="4525963"/>
          </a:xfrm>
        </p:spPr>
        <p:txBody>
          <a:bodyPr/>
          <a:lstStyle/>
          <a:p>
            <a:pPr marL="0" indent="0">
              <a:buNone/>
            </a:pPr>
            <a:r>
              <a:rPr lang="pl-PL" sz="2200" b="1" dirty="0">
                <a:latin typeface="Arial" panose="020B0604020202020204" pitchFamily="34" charset="0"/>
                <a:cs typeface="Arial" panose="020B0604020202020204" pitchFamily="34" charset="0"/>
              </a:rPr>
              <a:t>Na którym Dziedzińcu znajduje się Wahadło Foucaulta?</a:t>
            </a:r>
            <a:endParaRPr lang="pl-PL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dirty="0"/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7CCDB035-72A1-486E-BE01-1B1CF7D6F0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24428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200" b="1" dirty="0">
                <a:latin typeface="Arial" panose="020B0604020202020204" pitchFamily="34" charset="0"/>
                <a:cs typeface="Arial" panose="020B0604020202020204" pitchFamily="34" charset="0"/>
              </a:rPr>
              <a:t>       Tutaj wstaw swoje zdjęcie</a:t>
            </a:r>
            <a:endParaRPr lang="pl-PL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3">
            <a:extLst>
              <a:ext uri="{FF2B5EF4-FFF2-40B4-BE49-F238E27FC236}">
                <a16:creationId xmlns:a16="http://schemas.microsoft.com/office/drawing/2014/main" id="{0A88D2FF-7C93-457E-9BB9-FED01E733E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005" y="2564904"/>
            <a:ext cx="4755933" cy="32634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id="{8CA7B5DC-10C0-4A6C-8930-006F7CE0BB18}"/>
              </a:ext>
            </a:extLst>
          </p:cNvPr>
          <p:cNvSpPr txBox="1"/>
          <p:nvPr/>
        </p:nvSpPr>
        <p:spPr>
          <a:xfrm>
            <a:off x="236392" y="5939393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800" b="1" dirty="0"/>
              <a:t>Fot. Krzysztof Krzempek</a:t>
            </a:r>
          </a:p>
        </p:txBody>
      </p:sp>
    </p:spTree>
    <p:extLst>
      <p:ext uri="{BB962C8B-B14F-4D97-AF65-F5344CB8AC3E}">
        <p14:creationId xmlns:p14="http://schemas.microsoft.com/office/powerpoint/2010/main" val="2846625357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99</Words>
  <Application>Microsoft Office PowerPoint</Application>
  <PresentationFormat>Pokaz na ekranie (4:3)</PresentationFormat>
  <Paragraphs>8</Paragraphs>
  <Slides>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</vt:i4>
      </vt:variant>
    </vt:vector>
  </HeadingPairs>
  <TitlesOfParts>
    <vt:vector size="5" baseType="lpstr">
      <vt:lpstr>Arial</vt:lpstr>
      <vt:lpstr>Calibri</vt:lpstr>
      <vt:lpstr>Motyw pakietu Office</vt:lpstr>
      <vt:lpstr>Wahadło Foucaulta</vt:lpstr>
      <vt:lpstr> Odpowiedz na pytanie, dodaj zdjęcie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Ela</dc:creator>
  <cp:lastModifiedBy>48601329795</cp:lastModifiedBy>
  <cp:revision>7</cp:revision>
  <dcterms:created xsi:type="dcterms:W3CDTF">2021-02-17T12:06:54Z</dcterms:created>
  <dcterms:modified xsi:type="dcterms:W3CDTF">2021-04-24T07:12:51Z</dcterms:modified>
</cp:coreProperties>
</file>