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E5A308-4657-4CF1-A38A-30655D391040}" v="8" dt="2021-03-21T19:04:32.4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2DF7E9-0B13-47F1-AF75-A6692DDE48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C34FF76-3B16-4147-BFA2-AF27602D86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31B99DD-351A-4202-ABA3-CBC04730A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D7BD-F85A-4860-BCEE-434856B06152}" type="datetimeFigureOut">
              <a:rPr lang="pl-PL" smtClean="0"/>
              <a:t>24.04.2021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BF9E55B-1F21-4768-B477-576260BB4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A00B746-5558-4C3A-BA93-418BF0ACC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31B3-A373-452D-BB63-A7B606E4DA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2445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C97464-34E5-4BC8-9F2C-804D3A1BC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91145E7-156E-4DBC-B490-1560FBD539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39556B7-E78B-409B-BBFF-9535BFCC0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D7BD-F85A-4860-BCEE-434856B06152}" type="datetimeFigureOut">
              <a:rPr lang="pl-PL" smtClean="0"/>
              <a:t>24.04.2021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74B843C-0C5C-4B0E-AAA2-AF7294B48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2C05084-C489-4777-B165-B0D525B4A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31B3-A373-452D-BB63-A7B606E4DA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600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606381C5-058A-434E-AFDB-B418FBC68E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483C71A-5B9C-44D5-BF3B-DD5FAA5AB3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FFAD326-3CFB-4BE9-AD3C-792A9981C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D7BD-F85A-4860-BCEE-434856B06152}" type="datetimeFigureOut">
              <a:rPr lang="pl-PL" smtClean="0"/>
              <a:t>24.04.2021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587EDC6-F2CB-44AF-AADF-A07D901B5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863DBFC-1850-4B51-A5ED-2E45A6090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31B3-A373-452D-BB63-A7B606E4DA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0871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FC7F32-5E80-42AE-AC01-026DA58EF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40FA97-824C-4521-806D-8BAC843D7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37A8C6E-BF30-46BF-A52F-C5B7CBABE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D7BD-F85A-4860-BCEE-434856B06152}" type="datetimeFigureOut">
              <a:rPr lang="pl-PL" smtClean="0"/>
              <a:t>24.04.2021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7165B96-B8C6-4D93-82D0-A85C93C17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DD6A807-975E-4FD6-81F4-2D0725C32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31B3-A373-452D-BB63-A7B606E4DA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6462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9335AA-D012-4F1F-9953-63C150291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D5A7F63-A1AF-4483-94B8-E67ABC8B3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0750F08-C105-482C-B6C2-07E391586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D7BD-F85A-4860-BCEE-434856B06152}" type="datetimeFigureOut">
              <a:rPr lang="pl-PL" smtClean="0"/>
              <a:t>24.04.2021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5FB454D-0E18-4AF3-BE6A-492ADC395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3565CA6-76DA-443F-875A-3F2F20B3F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31B3-A373-452D-BB63-A7B606E4DA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1599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ACFF31-EEED-4CCA-9E3B-0755EF9B3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B285AD5-2D13-422E-883F-95EBFC659C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67FE134-00CB-46CA-A00D-DED0E08A96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9926726-B356-4A4F-9B67-2A5743059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D7BD-F85A-4860-BCEE-434856B06152}" type="datetimeFigureOut">
              <a:rPr lang="pl-PL" smtClean="0"/>
              <a:t>24.04.2021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8DAA559-B333-4949-8D03-113F30F3B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F45E1E9-75E8-4BD5-BBCA-E1F4E699E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31B3-A373-452D-BB63-A7B606E4DA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4942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B953F0-E4F1-4ABD-AEBF-C523BDC1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16DFDEF-FEE2-48AE-AE88-C1E8A180E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CF19B27-A999-4269-9304-B398C974B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86CE3E7-3555-4546-84CC-0EE38767CF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8F16A1A-51F2-434E-8CB4-8B529BC2F2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574F0ED8-6C99-40E8-BFD4-445C90852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D7BD-F85A-4860-BCEE-434856B06152}" type="datetimeFigureOut">
              <a:rPr lang="pl-PL" smtClean="0"/>
              <a:t>24.04.2021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51AC17F0-FFA6-40E8-A57B-932FFAC03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B23808C0-5842-4278-A271-B66123218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31B3-A373-452D-BB63-A7B606E4DA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8078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C99601-76A2-4C5E-A889-DD32A59E2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C02658D-FB28-4E42-8CE6-38F1AAF90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D7BD-F85A-4860-BCEE-434856B06152}" type="datetimeFigureOut">
              <a:rPr lang="pl-PL" smtClean="0"/>
              <a:t>24.04.2021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243FAA2-2753-44E0-9857-B713D9C42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DB59168-1350-4AF4-9AC3-E90A4B27E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31B3-A373-452D-BB63-A7B606E4DA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5560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C27735C3-9839-4F63-A18D-CF2FA295A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D7BD-F85A-4860-BCEE-434856B06152}" type="datetimeFigureOut">
              <a:rPr lang="pl-PL" smtClean="0"/>
              <a:t>24.04.2021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64BC881-3CEA-476C-8A07-420FF37CC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8D0B762-72F2-4933-A3C9-270347E8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31B3-A373-452D-BB63-A7B606E4DA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3841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FE488D-F8F3-42F2-B766-EEACF3E79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069B7E-A2E8-496E-99DA-03D0E496C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358A311-C7F2-49DE-9B14-A38BD1BEC2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250CCD5-7AA1-4C56-A93D-44CBF3644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D7BD-F85A-4860-BCEE-434856B06152}" type="datetimeFigureOut">
              <a:rPr lang="pl-PL" smtClean="0"/>
              <a:t>24.04.2021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442E941-C3C1-4436-9992-E07F217B9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B35BC10-E562-4F26-A5CC-086419455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31B3-A373-452D-BB63-A7B606E4DA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313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9FB9A8-C150-4ABE-BB70-9CA8BDF03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B1F047A2-4E00-477A-88CF-C5FBDC25EB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CBC3CE1-3C9E-4EF6-B50D-E61CAE5F81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A29AAB2-3A38-4F6D-8DD6-0533BFF53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D7BD-F85A-4860-BCEE-434856B06152}" type="datetimeFigureOut">
              <a:rPr lang="pl-PL" smtClean="0"/>
              <a:t>24.04.2021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B01B613-B064-4D44-B798-439FF4F67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3D3E3AA-1B04-4393-8431-A69203389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31B3-A373-452D-BB63-A7B606E4DA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675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2D9E96FC-242D-4D9D-A674-3BC73FC53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5224891-503C-4426-9C84-6C72767E6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469DF2C-B9AE-4B9B-BD77-2FA31EDB4D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4D7BD-F85A-4860-BCEE-434856B06152}" type="datetimeFigureOut">
              <a:rPr lang="pl-PL" smtClean="0"/>
              <a:t>24.04.2021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AC9015E-43EB-42BA-92E0-80B6DA19FD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CF0AC4E-EB48-4FA0-929E-DE63B5932B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A31B3-A373-452D-BB63-A7B606E4DA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1841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81A48D-FD9B-4081-B06E-309A0CABE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Budynek Studenckiego Centrum PG „Bratniak”</a:t>
            </a:r>
            <a:endParaRPr lang="pl-PL" sz="4000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D9793D2B-681E-4C66-B348-10EC40B870F6}"/>
              </a:ext>
            </a:extLst>
          </p:cNvPr>
          <p:cNvSpPr txBox="1"/>
          <p:nvPr/>
        </p:nvSpPr>
        <p:spPr>
          <a:xfrm flipH="1">
            <a:off x="443883" y="2219418"/>
            <a:ext cx="10909916" cy="4358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pl-PL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owstał w okresie międzywojennym i pełnił funkcje niemieckiego domu studenckiego.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 wojnie pozostał miejscem działania organizacji studenckich i prezentacji dorobku artystycznego studentów z całego kraju.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 1958 roku </a:t>
            </a:r>
            <a:r>
              <a:rPr lang="pl-PL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lang="pl-PL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ziała tu </a:t>
            </a:r>
            <a:r>
              <a:rPr lang="pl-PL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kultowy</a:t>
            </a:r>
            <a:r>
              <a:rPr lang="pl-PL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l-PL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Akademicki </a:t>
            </a:r>
            <a:r>
              <a:rPr lang="pl-PL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Klub PG „Kwadratowa”, drugi najstarszy klub w Gdańsku</a:t>
            </a:r>
            <a:r>
              <a:rPr lang="pl-PL" sz="2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22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Przez lata Kwadratowa była ostoją i wylęgarnią talentów, oryginalnych formacji muzycznych, grup teatralnych i kabaretowych, miejscem organizowania koncertów i wieczorków tanecznych. To miejsce tętniło sztuką i życiem. W latach 80. i 90. występowały tu największe polskie ówczesne gwiazdy.</a:t>
            </a:r>
          </a:p>
        </p:txBody>
      </p:sp>
    </p:spTree>
    <p:extLst>
      <p:ext uri="{BB962C8B-B14F-4D97-AF65-F5344CB8AC3E}">
        <p14:creationId xmlns:p14="http://schemas.microsoft.com/office/powerpoint/2010/main" val="2980977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CAEC71-C533-4A14-9504-C1F396062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400" b="1" dirty="0">
                <a:latin typeface="Arial" panose="020B0604020202020204" pitchFamily="34" charset="0"/>
                <a:cs typeface="Arial" panose="020B0604020202020204" pitchFamily="34" charset="0"/>
              </a:rPr>
              <a:t>Odpowiedz na pytanie, dodaj zdjęcie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D9743F-4288-4E8B-ADA7-A065C1EB57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8688" y="1690688"/>
            <a:ext cx="5717312" cy="4554888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Jaką nazwę nosi  jazz band związany z klubem Kwadratowa, grający do dzisiaj?</a:t>
            </a:r>
            <a:r>
              <a:rPr lang="pl-PL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1E29F3B-CC36-4E18-A321-2F9A5725EE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8656" y="1690688"/>
            <a:ext cx="5015144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Tutaj wstaw swoje zdjęcie</a:t>
            </a:r>
            <a:endParaRPr lang="pl-PL" sz="2200" dirty="0"/>
          </a:p>
        </p:txBody>
      </p:sp>
      <p:pic>
        <p:nvPicPr>
          <p:cNvPr id="5" name="Picture 4" descr="Brak dostępnego opisu zdjęcia.">
            <a:extLst>
              <a:ext uri="{FF2B5EF4-FFF2-40B4-BE49-F238E27FC236}">
                <a16:creationId xmlns:a16="http://schemas.microsoft.com/office/drawing/2014/main" id="{D7488151-C027-41B4-9CD3-D532691C22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48" y="2727909"/>
            <a:ext cx="5679952" cy="3727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B2D32B86-FF67-4BC7-9AD6-8D5A47CC0621}"/>
              </a:ext>
            </a:extLst>
          </p:cNvPr>
          <p:cNvSpPr txBox="1"/>
          <p:nvPr/>
        </p:nvSpPr>
        <p:spPr>
          <a:xfrm>
            <a:off x="378688" y="6455377"/>
            <a:ext cx="60945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200" b="1" dirty="0">
                <a:latin typeface="Arial" panose="020B0604020202020204" pitchFamily="34" charset="0"/>
                <a:cs typeface="Arial" panose="020B0604020202020204" pitchFamily="34" charset="0"/>
              </a:rPr>
              <a:t>Fot. pobrana ze strony PG na </a:t>
            </a:r>
            <a:r>
              <a:rPr lang="pl-PL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facebooku</a:t>
            </a:r>
            <a:endParaRPr lang="pl-PL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49557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131</Words>
  <Application>Microsoft Office PowerPoint</Application>
  <PresentationFormat>Panoramiczny</PresentationFormat>
  <Paragraphs>9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Motyw pakietu Office</vt:lpstr>
      <vt:lpstr>Budynek Studenckiego Centrum PG „Bratniak”</vt:lpstr>
      <vt:lpstr>Odpowiedz na pytanie, dodaj zdjęcie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Elzbieta Pawlowicz</dc:creator>
  <cp:lastModifiedBy>48601329795</cp:lastModifiedBy>
  <cp:revision>3</cp:revision>
  <dcterms:created xsi:type="dcterms:W3CDTF">2021-03-04T10:37:58Z</dcterms:created>
  <dcterms:modified xsi:type="dcterms:W3CDTF">2021-04-24T07:13:17Z</dcterms:modified>
</cp:coreProperties>
</file>