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nna Bień" initials="JB" lastIdx="1" clrIdx="0">
    <p:extLst>
      <p:ext uri="{19B8F6BF-5375-455C-9EA6-DF929625EA0E}">
        <p15:presenceInfo xmlns:p15="http://schemas.microsoft.com/office/powerpoint/2012/main" userId="a9636246090161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ACAEAE-1E00-4F2D-92E9-F486BD35430A}" v="2" dt="2021-04-29T10:33:58.9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CC551B-BD34-4F48-ABE2-D66E98D05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A5057B2-E859-4B12-91F9-FE0267F0B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66E28B0-78E0-48DF-A2C4-C42592ACF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705B-E2D5-4274-8CBF-43DC9FC42902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E515665-854F-4CDB-8258-4F936848F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25D6718-90FB-49A9-A51C-F74DC6A02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275F-8CA0-48F5-8241-0E9ABF70FB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758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35FC9E-E4B2-400A-85C1-EF02C7EAB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65B19B8-008D-4180-BD94-7568091A2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4C72507-36AE-4412-ACFF-C9C3F45E4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705B-E2D5-4274-8CBF-43DC9FC42902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64AE758-BBF0-46E9-94B8-A32650B6F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2389CFD-1B6F-4DE5-98EF-62E555AB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275F-8CA0-48F5-8241-0E9ABF70FB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267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DC2FA6F-1193-4283-ADDC-5F4186C2A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4F0B5D5-18B2-4667-A2B7-D514B070C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4A5918F-DDF3-471B-B3AD-F6D7D7C0C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705B-E2D5-4274-8CBF-43DC9FC42902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898652F-1B7F-40BA-B442-970E67DEF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3422ED-5BAD-40EE-8C8A-026AEAF2D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275F-8CA0-48F5-8241-0E9ABF70FB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4257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8AEF9D-2635-47AD-B5F5-E006B4C73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4A26E5-3F8B-4CDE-BD88-6A136C177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B7FE435-45D8-4E08-A860-A6C2206D4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705B-E2D5-4274-8CBF-43DC9FC42902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C1B638-82B0-4602-98CB-C32A3AA9C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A15081B-3657-4050-97F4-93DF44748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275F-8CA0-48F5-8241-0E9ABF70FB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0290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443AC2-76AA-44B5-B84F-5E28D5076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897C805-5FC2-42C9-815E-EB5A883EB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852B370-D6DC-47B7-A5E9-CDA2ADA0F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705B-E2D5-4274-8CBF-43DC9FC42902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C1EDA61-5243-4974-9A88-C00FD1A5C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3D09012-C397-48F2-AF1C-B7A397581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275F-8CA0-48F5-8241-0E9ABF70FB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68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38E7C8-47AE-4604-A319-0977BE9C4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6D7104-AA26-431F-B9CD-01B4349200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EA3E494-81C1-4C67-9615-CC89829A0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25E9309-2E76-44F6-A4FF-AB30AAAFC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705B-E2D5-4274-8CBF-43DC9FC42902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077B335-757D-4F05-8598-6E3B53110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2835664-985B-4B6F-9494-F7018B193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275F-8CA0-48F5-8241-0E9ABF70FB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868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1ADBE8-9736-407B-9706-DE5A7C52D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0DC5833-45CE-4411-9073-899F71BBE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3B8BD74-FF66-4FA3-9377-F39D6D088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48C9307-4F87-44F1-866E-3A26B46832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702A67B-A2B3-435C-B934-F05E01733C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1413573-1C3C-4798-B7A3-CA1D4BEB7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705B-E2D5-4274-8CBF-43DC9FC42902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B883E75-B760-4049-ACA6-BFF14B7F2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9DBA6FA-638A-4F14-9588-AC736997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275F-8CA0-48F5-8241-0E9ABF70FB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540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77D9A6-83DF-409B-8E29-392006B49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A7E9C50-51F2-463F-8E79-9CED03A05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705B-E2D5-4274-8CBF-43DC9FC42902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D5A35CD-3330-4631-9043-48C05139E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659E07E-3564-4BFC-8839-F671134D5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275F-8CA0-48F5-8241-0E9ABF70FB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226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16BC8FD-8EB4-4E58-8115-09DCCB17A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705B-E2D5-4274-8CBF-43DC9FC42902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52D302D-09BF-48D1-8B09-FACF2369D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CB684CA-4FF0-4C7C-9F43-F98EA2A24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275F-8CA0-48F5-8241-0E9ABF70FB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7157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A6F3E8-19DE-4B55-A2AC-E3356D77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59EE30-04D0-47A0-9BC0-FB3590151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D8422AB-1D08-497E-AD27-05FAA808C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6C2B251-CF19-4B26-8F7F-95DD3A3F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705B-E2D5-4274-8CBF-43DC9FC42902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34BB5ED-849C-457E-A4FA-58286D1FB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C96DD5A-A7C5-49B3-A2FF-032CB8767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275F-8CA0-48F5-8241-0E9ABF70FB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7292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739CB6-F0C5-424B-9A16-4FDE11AFE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5DE2D8D-DDFD-4EE2-9075-1C0F2F951C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546374C-6BBF-4E1A-B8A6-672DD672E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5783B08-9202-49DC-A440-17EEF78D4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705B-E2D5-4274-8CBF-43DC9FC42902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81A7D92-813B-4107-990F-E2112EC9B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3AD2068-1ED9-4340-953C-A3D11692F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5275F-8CA0-48F5-8241-0E9ABF70FB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515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D97C8A2-1864-4619-8E45-F81339621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022ACF4-6297-484C-83AC-0DFE8CBE8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7F55331-8467-4DAD-903D-EC96F33DDE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F705B-E2D5-4274-8CBF-43DC9FC42902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6EE7FCF-F2F9-4EB8-B75D-92A37899CF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FC4E3C-4EFC-4548-AE28-126D2DBAC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5275F-8CA0-48F5-8241-0E9ABF70FB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113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hyperlink" Target="https://www.trojmiasto.pl/wiadomosci/Kod-Carstena-O-czym-mowia-zdobienia-gmachow-Politechniki-Gdanskiej-n133737.html#tri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74DC4E7E-E50F-4A10-B34A-16EA95266EEE}"/>
              </a:ext>
            </a:extLst>
          </p:cNvPr>
          <p:cNvSpPr txBox="1"/>
          <p:nvPr/>
        </p:nvSpPr>
        <p:spPr>
          <a:xfrm>
            <a:off x="902970" y="175766"/>
            <a:ext cx="10355580" cy="6521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40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Symbolika Gmachu Głównego        Politechniki Gdańskiej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4000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Zespół budynków Politechniki to jeden z cenniejszych zabytków Gdańska z początków XX wieku.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projektu Politechniki Albert </a:t>
            </a:r>
            <a:r>
              <a:rPr lang="pl-PL" sz="18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Carsten</a:t>
            </a:r>
            <a:r>
              <a:rPr lang="pl-PL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(1859-1943), późniejszy profesor Wydziału Architektury, dziekan Wydziału Budownictwa i prorektor PG, stworzył swoje dzieło na zamówienie cesarza Wilhelma II.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Gmachy przybrały formę "manieryzmu gdańskiego"  z ceglanymi fasadami i bogatą kamieniarką. Elementem tej ostatniej - ale także wielu wnętrz, balustrad, ogrodzeń itp. - jest symbolika, przejawiająca się w licznych, ozdobnych detalach.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Przebogate zdobienia gmachów Politechniki Gdańskiej mogą być odbierane jako drogowskaz po budynkach tej uczelni,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Gmach Główny zdobią np. podobizny osób zasłużonych dla budowy maszyn, domów, statków czy budownictwa morskiego. Powtarzają to rzeźby nad wejściami bocznymi: latarnia morska, wieża kościoła Mariackiego, dziób łodzi i lokomotywa, co odpowiada mieszczącym się tu wydziałom ówczesnej uczelni.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B6F46998-95F3-48A9-82F5-4F8A4477B5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337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4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6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ADABB7-9F31-454F-A019-0E75DAC78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Politechnika Gdańska</a:t>
            </a:r>
          </a:p>
        </p:txBody>
      </p:sp>
      <p:pic>
        <p:nvPicPr>
          <p:cNvPr id="5" name="Symbol zastępczy zawartości 4" descr="Obraz zawierający budynek, zewnętrzne, kamień&#10;&#10;Opis wygenerowany automatycznie">
            <a:extLst>
              <a:ext uri="{FF2B5EF4-FFF2-40B4-BE49-F238E27FC236}">
                <a16:creationId xmlns:a16="http://schemas.microsoft.com/office/drawing/2014/main" id="{98E35295-7D95-44CA-BD9A-EB7307F7F6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8494"/>
            <a:ext cx="5181600" cy="4165600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B05D937-EE98-4B16-8D25-916392391D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2724150"/>
            <a:ext cx="5838825" cy="180022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sz="4500" b="1" dirty="0">
                <a:solidFill>
                  <a:schemeClr val="accent6">
                    <a:lumMod val="50000"/>
                  </a:schemeClr>
                </a:solidFill>
              </a:rPr>
              <a:t>Gdzie znajdują się rzeźby latarni morskiej i Kościoła Mariackiego?</a:t>
            </a:r>
          </a:p>
          <a:p>
            <a:pPr marL="0" indent="0">
              <a:buNone/>
            </a:pPr>
            <a:endParaRPr lang="pl-PL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l-PL" sz="2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https://www.trojmiasto.pl/wiadomosci/Kod-Carstena-O-czym-mowia-zdobienia-gmachow-Politechniki-Gdanskiej-n133737.html#tri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A92B7BF4-0981-4BED-97CC-269E08A40B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6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178</Words>
  <Application>Microsoft Office PowerPoint</Application>
  <PresentationFormat>Panoramiczny</PresentationFormat>
  <Paragraphs>11</Paragraphs>
  <Slides>2</Slides>
  <Notes>0</Notes>
  <HiddenSlides>0</HiddenSlides>
  <MMClips>2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Motyw pakietu Office</vt:lpstr>
      <vt:lpstr>Prezentacja programu PowerPoint</vt:lpstr>
      <vt:lpstr>Politechnika Gdańska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Politechnika Gdańska w 1945 r.</dc:title>
  <dc:creator>Joanna Bień</dc:creator>
  <cp:lastModifiedBy>48601329795</cp:lastModifiedBy>
  <cp:revision>11</cp:revision>
  <cp:lastPrinted>2021-04-29T10:23:38Z</cp:lastPrinted>
  <dcterms:created xsi:type="dcterms:W3CDTF">2021-02-17T17:39:03Z</dcterms:created>
  <dcterms:modified xsi:type="dcterms:W3CDTF">2021-04-29T15:32:45Z</dcterms:modified>
</cp:coreProperties>
</file>