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B19-6FF7-4186-AD53-0574EBF287C4}" type="datetimeFigureOut">
              <a:rPr lang="pl-PL" smtClean="0"/>
              <a:pPr/>
              <a:t>20.03.2021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CFD94-1479-453F-A978-93BD930A66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B19-6FF7-4186-AD53-0574EBF287C4}" type="datetimeFigureOut">
              <a:rPr lang="pl-PL" smtClean="0"/>
              <a:pPr/>
              <a:t>20.03.2021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CFD94-1479-453F-A978-93BD930A66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B19-6FF7-4186-AD53-0574EBF287C4}" type="datetimeFigureOut">
              <a:rPr lang="pl-PL" smtClean="0"/>
              <a:pPr/>
              <a:t>20.03.2021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CFD94-1479-453F-A978-93BD930A66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B19-6FF7-4186-AD53-0574EBF287C4}" type="datetimeFigureOut">
              <a:rPr lang="pl-PL" smtClean="0"/>
              <a:pPr/>
              <a:t>20.03.2021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CFD94-1479-453F-A978-93BD930A66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B19-6FF7-4186-AD53-0574EBF287C4}" type="datetimeFigureOut">
              <a:rPr lang="pl-PL" smtClean="0"/>
              <a:pPr/>
              <a:t>20.03.2021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CFD94-1479-453F-A978-93BD930A66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B19-6FF7-4186-AD53-0574EBF287C4}" type="datetimeFigureOut">
              <a:rPr lang="pl-PL" smtClean="0"/>
              <a:pPr/>
              <a:t>20.03.2021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CFD94-1479-453F-A978-93BD930A66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B19-6FF7-4186-AD53-0574EBF287C4}" type="datetimeFigureOut">
              <a:rPr lang="pl-PL" smtClean="0"/>
              <a:pPr/>
              <a:t>20.03.2021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CFD94-1479-453F-A978-93BD930A66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B19-6FF7-4186-AD53-0574EBF287C4}" type="datetimeFigureOut">
              <a:rPr lang="pl-PL" smtClean="0"/>
              <a:pPr/>
              <a:t>20.03.2021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CFD94-1479-453F-A978-93BD930A66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B19-6FF7-4186-AD53-0574EBF287C4}" type="datetimeFigureOut">
              <a:rPr lang="pl-PL" smtClean="0"/>
              <a:pPr/>
              <a:t>20.03.2021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CFD94-1479-453F-A978-93BD930A66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B19-6FF7-4186-AD53-0574EBF287C4}" type="datetimeFigureOut">
              <a:rPr lang="pl-PL" smtClean="0"/>
              <a:pPr/>
              <a:t>20.03.2021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CFD94-1479-453F-A978-93BD930A66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B19-6FF7-4186-AD53-0574EBF287C4}" type="datetimeFigureOut">
              <a:rPr lang="pl-PL" smtClean="0"/>
              <a:pPr/>
              <a:t>20.03.2021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CFD94-1479-453F-A978-93BD930A66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3CB19-6FF7-4186-AD53-0574EBF287C4}" type="datetimeFigureOut">
              <a:rPr lang="pl-PL" smtClean="0"/>
              <a:pPr/>
              <a:t>20.03.2021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CFD94-1479-453F-A978-93BD930A662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 descr="Politechnika Gda&amp;nacute;ska – Wikipedia, wolna encyklopedia"/>
          <p:cNvSpPr>
            <a:spLocks noChangeAspect="1" noChangeArrowheads="1"/>
          </p:cNvSpPr>
          <p:nvPr/>
        </p:nvSpPr>
        <p:spPr bwMode="auto">
          <a:xfrm>
            <a:off x="155575" y="-966788"/>
            <a:ext cx="1381125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https://upload.wikimedia.org/wikipedia/commons/d/d2/FOT_2822.jpg"/>
          <p:cNvSpPr>
            <a:spLocks noChangeAspect="1" noChangeArrowheads="1"/>
          </p:cNvSpPr>
          <p:nvPr/>
        </p:nvSpPr>
        <p:spPr bwMode="auto">
          <a:xfrm>
            <a:off x="155575" y="-3641725"/>
            <a:ext cx="5200650" cy="7591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4" name="AutoShape 6" descr="https://upload.wikimedia.org/wikipedia/commons/d/d2/FOT_2822.jpg"/>
          <p:cNvSpPr>
            <a:spLocks noChangeAspect="1" noChangeArrowheads="1"/>
          </p:cNvSpPr>
          <p:nvPr/>
        </p:nvSpPr>
        <p:spPr bwMode="auto">
          <a:xfrm>
            <a:off x="155575" y="-3641725"/>
            <a:ext cx="5200650" cy="7591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6" name="AutoShape 8" descr="https://upload.wikimedia.org/wikipedia/commons/thumb/d/d2/FOT_2822.jpg/220px-FOT_2822.jpg"/>
          <p:cNvSpPr>
            <a:spLocks noChangeAspect="1" noChangeArrowheads="1"/>
          </p:cNvSpPr>
          <p:nvPr/>
        </p:nvSpPr>
        <p:spPr bwMode="auto">
          <a:xfrm>
            <a:off x="155575" y="-1462088"/>
            <a:ext cx="2095500" cy="3057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8" name="AutoShape 10" descr="https://upload.wikimedia.org/wikipedia/commons/thumb/d/d2/FOT_2822.jpg/220px-FOT_2822.jpg"/>
          <p:cNvSpPr>
            <a:spLocks noChangeAspect="1" noChangeArrowheads="1"/>
          </p:cNvSpPr>
          <p:nvPr/>
        </p:nvSpPr>
        <p:spPr bwMode="auto">
          <a:xfrm>
            <a:off x="155575" y="-1462088"/>
            <a:ext cx="2095500" cy="3057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50" name="AutoShape 2" descr="https://upload.wikimedia.org/wikipedia/commons/thumb/d/d2/FOT_2822.jpg/220px-FOT_2822.jpg"/>
          <p:cNvSpPr>
            <a:spLocks noChangeAspect="1" noChangeArrowheads="1"/>
          </p:cNvSpPr>
          <p:nvPr/>
        </p:nvSpPr>
        <p:spPr bwMode="auto">
          <a:xfrm>
            <a:off x="155575" y="-1462088"/>
            <a:ext cx="2095500" cy="3057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4" name="Nagrany dźwięk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9495" y="74929"/>
            <a:ext cx="304800" cy="3048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9AFC5DF8-6F3E-43B3-A529-9ECFBB892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400" b="1" dirty="0">
                <a:latin typeface="Arial" panose="020B0604020202020204" pitchFamily="34" charset="0"/>
                <a:cs typeface="Arial" panose="020B0604020202020204" pitchFamily="34" charset="0"/>
              </a:rPr>
              <a:t>Rzygacze na budynku Politechniki Gdańskiej</a:t>
            </a:r>
            <a:br>
              <a:rPr lang="pl-PL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CF95FDF0-0831-45FF-8089-6C4B4B1A8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  <a:t>Budynek  Politechniki Gdańskiej jest ozdobiony wieloma zabytkowymi rzeźbami.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  <a:t>Należą do nich cztery miedziane </a:t>
            </a:r>
            <a:r>
              <a:rPr lang="pl-PL" sz="2800" b="1">
                <a:latin typeface="Arial" panose="020B0604020202020204" pitchFamily="34" charset="0"/>
                <a:cs typeface="Arial" panose="020B0604020202020204" pitchFamily="34" charset="0"/>
              </a:rPr>
              <a:t>rzygacze          w </a:t>
            </a:r>
            <a: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  <a:t>postaci  mężczyzn trzymających stwory  wodne.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  <a:t>Stanowią  one dekorację instalacji odprowadzania wody z dachu.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453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/>
          </a:bodyPr>
          <a:lstStyle/>
          <a:p>
            <a:r>
              <a:rPr lang="pl-PL" sz="4000" b="1" dirty="0">
                <a:latin typeface="Arial" panose="020B0604020202020204" pitchFamily="34" charset="0"/>
                <a:cs typeface="Arial" panose="020B0604020202020204" pitchFamily="34" charset="0"/>
              </a:rPr>
              <a:t>Odpowiedz na pytanie, dodaj zdjęcie  </a:t>
            </a:r>
            <a:endParaRPr lang="pl-PL" sz="4000" dirty="0"/>
          </a:p>
        </p:txBody>
      </p:sp>
      <p:sp>
        <p:nvSpPr>
          <p:cNvPr id="3" name="Prostokąt 2"/>
          <p:cNvSpPr/>
          <p:nvPr/>
        </p:nvSpPr>
        <p:spPr>
          <a:xfrm>
            <a:off x="4932040" y="1858331"/>
            <a:ext cx="392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Tutaj wstaw swoje zdjęcie</a:t>
            </a:r>
          </a:p>
        </p:txBody>
      </p:sp>
      <p:sp>
        <p:nvSpPr>
          <p:cNvPr id="1026" name="AutoShape 2" descr="Politechnika Gda&amp;nacute;ska dawniej i dzi&amp;sacute;. Powsta&amp;lstrok; wyj&amp;aogon;tkowy album - zdj&amp;eogon;cie nr 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28" name="AutoShape 4" descr="Politechnika Gda&amp;nacute;ska dawniej i dzi&amp;sacute;. Powsta&amp;lstrok; wyj&amp;aogon;tkowy album - zdj&amp;eogon;cie nr 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30" name="AutoShape 6" descr="Politechnika Gda&amp;nacute;ska dawniej i dzi&amp;sacute;. Powsta&amp;lstrok; wyj&amp;aogon;tkowy album - zdj&amp;eogon;cie nr 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7" name="Obraz 6" descr="rzygacze 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56" y="2996952"/>
            <a:ext cx="4286237" cy="2547990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357157" y="1857364"/>
            <a:ext cx="44078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Co maskują te rzeźby,</a:t>
            </a:r>
          </a:p>
          <a:p>
            <a:pPr algn="ctr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 ile ich jest 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4268275-0381-4C26-BA4C-DA5F0D21A5B3}"/>
              </a:ext>
            </a:extLst>
          </p:cNvPr>
          <p:cNvSpPr txBox="1"/>
          <p:nvPr/>
        </p:nvSpPr>
        <p:spPr>
          <a:xfrm flipH="1">
            <a:off x="285720" y="5715033"/>
            <a:ext cx="4643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fot. Materiały promocyjne Album „Kampus Politechniki Gdańskiej”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68</Words>
  <Application>Microsoft Office PowerPoint</Application>
  <PresentationFormat>Pokaz na ekranie (4:3)</PresentationFormat>
  <Paragraphs>9</Paragraphs>
  <Slides>2</Slides>
  <Notes>0</Notes>
  <HiddenSlides>0</HiddenSlides>
  <MMClips>1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5" baseType="lpstr">
      <vt:lpstr>Arial</vt:lpstr>
      <vt:lpstr>Calibri</vt:lpstr>
      <vt:lpstr>Motyw pakietu Office</vt:lpstr>
      <vt:lpstr> Rzygacze na budynku Politechniki Gdańskiej </vt:lpstr>
      <vt:lpstr>Odpowiedz na pytanie, dodaj zdjęcie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Kusznierewicz</dc:creator>
  <cp:lastModifiedBy>Anna Grabowska</cp:lastModifiedBy>
  <cp:revision>23</cp:revision>
  <dcterms:created xsi:type="dcterms:W3CDTF">2021-03-18T17:38:20Z</dcterms:created>
  <dcterms:modified xsi:type="dcterms:W3CDTF">2021-03-20T18:07:45Z</dcterms:modified>
</cp:coreProperties>
</file>