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8"/>
  </p:notesMasterIdLst>
  <p:sldIdLst>
    <p:sldId id="256" r:id="rId2"/>
    <p:sldId id="261" r:id="rId3"/>
    <p:sldId id="263" r:id="rId4"/>
    <p:sldId id="265" r:id="rId5"/>
    <p:sldId id="266" r:id="rId6"/>
    <p:sldId id="267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10030B-D4FA-48FA-9AE2-395D699AA3CC}" type="datetimeFigureOut">
              <a:rPr lang="pl-PL" smtClean="0"/>
              <a:t>11.03.2021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9D692C-B1A1-4DD4-921F-6BE6677493B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7128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ójkąt równoramienny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7F47696-7D1F-49AF-9D72-E822DD19D630}" type="datetimeFigureOut">
              <a:rPr lang="pl-PL" smtClean="0"/>
              <a:t>11.03.2021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52E9B5F8-5DA4-43A6-A9F1-22D968B1A09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7696-7D1F-49AF-9D72-E822DD19D630}" type="datetimeFigureOut">
              <a:rPr lang="pl-PL" smtClean="0"/>
              <a:t>11.03.2021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9B5F8-5DA4-43A6-A9F1-22D968B1A09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7696-7D1F-49AF-9D72-E822DD19D630}" type="datetimeFigureOut">
              <a:rPr lang="pl-PL" smtClean="0"/>
              <a:t>11.03.2021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9B5F8-5DA4-43A6-A9F1-22D968B1A09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7F47696-7D1F-49AF-9D72-E822DD19D630}" type="datetimeFigureOut">
              <a:rPr lang="pl-PL" smtClean="0"/>
              <a:t>11.03.2021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9B5F8-5DA4-43A6-A9F1-22D968B1A09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ójkąt prostokątny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ójkąt równoramienny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7F47696-7D1F-49AF-9D72-E822DD19D630}" type="datetimeFigureOut">
              <a:rPr lang="pl-PL" smtClean="0"/>
              <a:t>11.03.2021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52E9B5F8-5DA4-43A6-A9F1-22D968B1A09A}" type="slidenum">
              <a:rPr lang="pl-PL" smtClean="0"/>
              <a:t>‹#›</a:t>
            </a:fld>
            <a:endParaRPr lang="pl-PL"/>
          </a:p>
        </p:txBody>
      </p:sp>
      <p:cxnSp>
        <p:nvCxnSpPr>
          <p:cNvPr id="11" name="Łącznik prosty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7F47696-7D1F-49AF-9D72-E822DD19D630}" type="datetimeFigureOut">
              <a:rPr lang="pl-PL" smtClean="0"/>
              <a:t>11.03.2021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2E9B5F8-5DA4-43A6-A9F1-22D968B1A09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7F47696-7D1F-49AF-9D72-E822DD19D630}" type="datetimeFigureOut">
              <a:rPr lang="pl-PL" smtClean="0"/>
              <a:t>11.03.2021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52E9B5F8-5DA4-43A6-A9F1-22D968B1A09A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7696-7D1F-49AF-9D72-E822DD19D630}" type="datetimeFigureOut">
              <a:rPr lang="pl-PL" smtClean="0"/>
              <a:t>11.03.2021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9B5F8-5DA4-43A6-A9F1-22D968B1A09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7F47696-7D1F-49AF-9D72-E822DD19D630}" type="datetimeFigureOut">
              <a:rPr lang="pl-PL" smtClean="0"/>
              <a:t>11.03.2021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2E9B5F8-5DA4-43A6-A9F1-22D968B1A09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7F47696-7D1F-49AF-9D72-E822DD19D630}" type="datetimeFigureOut">
              <a:rPr lang="pl-PL" smtClean="0"/>
              <a:t>11.03.2021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52E9B5F8-5DA4-43A6-A9F1-22D968B1A09A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7F47696-7D1F-49AF-9D72-E822DD19D630}" type="datetimeFigureOut">
              <a:rPr lang="pl-PL" smtClean="0"/>
              <a:t>11.03.2021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52E9B5F8-5DA4-43A6-A9F1-22D968B1A09A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ójkąt prostokątny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7F47696-7D1F-49AF-9D72-E822DD19D630}" type="datetimeFigureOut">
              <a:rPr lang="pl-PL" smtClean="0"/>
              <a:t>11.03.2021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2E9B5F8-5DA4-43A6-A9F1-22D968B1A09A}" type="slidenum">
              <a:rPr lang="pl-PL" smtClean="0"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creativecommons.org/licenses/by/4.0/deed.p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microsoft.com/office/2007/relationships/media" Target="../media/media2.WAV"/><Relationship Id="rId7" Type="http://schemas.openxmlformats.org/officeDocument/2006/relationships/image" Target="../media/image8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7.png"/><Relationship Id="rId5" Type="http://schemas.openxmlformats.org/officeDocument/2006/relationships/slideLayout" Target="../slideLayouts/slideLayout2.xml"/><Relationship Id="rId4" Type="http://schemas.openxmlformats.org/officeDocument/2006/relationships/audio" Target="../media/media2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m4a"/><Relationship Id="rId1" Type="http://schemas.microsoft.com/office/2007/relationships/media" Target="../media/media3.m4a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40544" y="780255"/>
            <a:ext cx="8351936" cy="2072681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Jak nagrywać dźwięk</a:t>
            </a:r>
            <a:br>
              <a:rPr lang="pl-PL" b="1" dirty="0"/>
            </a:br>
            <a:r>
              <a:rPr lang="pl-PL" b="1" dirty="0"/>
              <a:t> i dodać nagranie </a:t>
            </a:r>
            <a:br>
              <a:rPr lang="pl-PL" b="1" dirty="0"/>
            </a:br>
            <a:r>
              <a:rPr lang="pl-PL" b="1" dirty="0"/>
              <a:t>do prezentacji PowerPoint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AD92BB0F-51E9-4B4A-9DED-ED31D6479A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544" y="3356992"/>
            <a:ext cx="8207920" cy="3312368"/>
          </a:xfrm>
        </p:spPr>
        <p:txBody>
          <a:bodyPr>
            <a:normAutofit/>
          </a:bodyPr>
          <a:lstStyle/>
          <a:p>
            <a:endParaRPr lang="pl-PL" i="1" dirty="0"/>
          </a:p>
          <a:p>
            <a:endParaRPr lang="pl-PL" i="1" dirty="0"/>
          </a:p>
          <a:p>
            <a:r>
              <a:rPr lang="pl-PL" b="1" i="1" dirty="0">
                <a:solidFill>
                  <a:schemeClr val="tx1"/>
                </a:solidFill>
              </a:rPr>
              <a:t>Aleksander Trzeciak</a:t>
            </a:r>
          </a:p>
          <a:p>
            <a:r>
              <a:rPr lang="pl-PL" b="1" i="1" dirty="0">
                <a:solidFill>
                  <a:schemeClr val="tx1"/>
                </a:solidFill>
              </a:rPr>
              <a:t>Gdańsk, 11.03.2021</a:t>
            </a:r>
          </a:p>
          <a:p>
            <a:endParaRPr lang="pl-PL" b="1" i="1" dirty="0">
              <a:solidFill>
                <a:schemeClr val="tx1"/>
              </a:solidFill>
            </a:endParaRPr>
          </a:p>
          <a:p>
            <a:endParaRPr lang="pl-PL" b="1" i="1" dirty="0">
              <a:solidFill>
                <a:schemeClr val="tx1"/>
              </a:solidFill>
            </a:endParaRPr>
          </a:p>
          <a:p>
            <a:pPr algn="ctr"/>
            <a:r>
              <a:rPr lang="pl-PL" sz="2200" b="1" i="1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https://creativecommons.org/licenses/by/4.0/deed.pl</a:t>
            </a:r>
            <a:endParaRPr lang="pl-PL" sz="2200" b="1" i="1" dirty="0">
              <a:solidFill>
                <a:schemeClr val="tx1"/>
              </a:solidFill>
            </a:endParaRPr>
          </a:p>
          <a:p>
            <a:endParaRPr lang="pl-PL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dirty="0"/>
              <a:t>Nagranie dźwięku z poziomu programu PowerPoint</a:t>
            </a:r>
          </a:p>
        </p:txBody>
      </p:sp>
      <p:pic>
        <p:nvPicPr>
          <p:cNvPr id="6" name="Symbol zastępczy zawartości 5" descr="7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2071678"/>
            <a:ext cx="8229600" cy="1528257"/>
          </a:xfrm>
        </p:spPr>
      </p:pic>
      <p:pic>
        <p:nvPicPr>
          <p:cNvPr id="7" name="Obraz 6" descr="8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7554" y="4572008"/>
            <a:ext cx="2804403" cy="1272650"/>
          </a:xfrm>
          <a:prstGeom prst="rect">
            <a:avLst/>
          </a:prstGeom>
        </p:spPr>
      </p:pic>
      <p:sp>
        <p:nvSpPr>
          <p:cNvPr id="13" name="Strzałka w dół 12"/>
          <p:cNvSpPr/>
          <p:nvPr/>
        </p:nvSpPr>
        <p:spPr>
          <a:xfrm>
            <a:off x="4214810" y="3786190"/>
            <a:ext cx="857256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Strzałka w dół 14"/>
          <p:cNvSpPr/>
          <p:nvPr/>
        </p:nvSpPr>
        <p:spPr>
          <a:xfrm>
            <a:off x="4214810" y="6000768"/>
            <a:ext cx="857256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7" name="Łącznik prosty ze strzałką 16"/>
          <p:cNvCxnSpPr/>
          <p:nvPr/>
        </p:nvCxnSpPr>
        <p:spPr>
          <a:xfrm flipV="1">
            <a:off x="3143240" y="5715016"/>
            <a:ext cx="1143008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ole tekstowe 18"/>
          <p:cNvSpPr txBox="1"/>
          <p:nvPr/>
        </p:nvSpPr>
        <p:spPr>
          <a:xfrm>
            <a:off x="428596" y="6072206"/>
            <a:ext cx="371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Klikamy, aby rozpocząć nagranie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dirty="0"/>
              <a:t>Nagranie dźwięku z poziomu programu PowerPoint</a:t>
            </a:r>
          </a:p>
        </p:txBody>
      </p:sp>
      <p:pic>
        <p:nvPicPr>
          <p:cNvPr id="4" name="Obraz 3" descr="9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04" y="1857364"/>
            <a:ext cx="2819645" cy="1242168"/>
          </a:xfrm>
          <a:prstGeom prst="rect">
            <a:avLst/>
          </a:prstGeom>
        </p:spPr>
      </p:pic>
      <p:pic>
        <p:nvPicPr>
          <p:cNvPr id="5" name="Obraz 4" descr="1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4480" y="4286256"/>
            <a:ext cx="2827265" cy="1234547"/>
          </a:xfrm>
          <a:prstGeom prst="rect">
            <a:avLst/>
          </a:prstGeom>
        </p:spPr>
      </p:pic>
      <p:pic>
        <p:nvPicPr>
          <p:cNvPr id="6" name="Obraz 5" descr="1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3768" y="4572008"/>
            <a:ext cx="960203" cy="746825"/>
          </a:xfrm>
          <a:prstGeom prst="rect">
            <a:avLst/>
          </a:prstGeom>
        </p:spPr>
      </p:pic>
      <p:sp>
        <p:nvSpPr>
          <p:cNvPr id="7" name="Strzałka w dół 6"/>
          <p:cNvSpPr/>
          <p:nvPr/>
        </p:nvSpPr>
        <p:spPr>
          <a:xfrm>
            <a:off x="2571736" y="3286124"/>
            <a:ext cx="857256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trzałka w prawo 8"/>
          <p:cNvSpPr/>
          <p:nvPr/>
        </p:nvSpPr>
        <p:spPr>
          <a:xfrm>
            <a:off x="5214942" y="4572008"/>
            <a:ext cx="1500198" cy="7858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1" name="Łącznik prosty ze strzałką 10"/>
          <p:cNvCxnSpPr/>
          <p:nvPr/>
        </p:nvCxnSpPr>
        <p:spPr>
          <a:xfrm flipV="1">
            <a:off x="1428728" y="2928934"/>
            <a:ext cx="714380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ole tekstowe 12"/>
          <p:cNvSpPr txBox="1"/>
          <p:nvPr/>
        </p:nvSpPr>
        <p:spPr>
          <a:xfrm>
            <a:off x="0" y="3429000"/>
            <a:ext cx="2714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Klikamy, aby zakończyć nagranie</a:t>
            </a:r>
          </a:p>
        </p:txBody>
      </p:sp>
      <p:cxnSp>
        <p:nvCxnSpPr>
          <p:cNvPr id="15" name="Łącznik prosty ze strzałką 14"/>
          <p:cNvCxnSpPr/>
          <p:nvPr/>
        </p:nvCxnSpPr>
        <p:spPr>
          <a:xfrm rot="5400000" flipH="1" flipV="1">
            <a:off x="2821769" y="4822041"/>
            <a:ext cx="1000132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ole tekstowe 16"/>
          <p:cNvSpPr txBox="1"/>
          <p:nvPr/>
        </p:nvSpPr>
        <p:spPr>
          <a:xfrm>
            <a:off x="1142976" y="5929330"/>
            <a:ext cx="2571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Klikamy, aby zapisać nagranie</a:t>
            </a:r>
          </a:p>
        </p:txBody>
      </p:sp>
      <p:cxnSp>
        <p:nvCxnSpPr>
          <p:cNvPr id="19" name="Łącznik prosty ze strzałką 18"/>
          <p:cNvCxnSpPr/>
          <p:nvPr/>
        </p:nvCxnSpPr>
        <p:spPr>
          <a:xfrm rot="16200000" flipH="1">
            <a:off x="6858016" y="4143380"/>
            <a:ext cx="1357322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ole tekstowe 19"/>
          <p:cNvSpPr txBox="1"/>
          <p:nvPr/>
        </p:nvSpPr>
        <p:spPr>
          <a:xfrm>
            <a:off x="6143636" y="2857496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Pojawi nam się ikonka głośnika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399032"/>
          </a:xfrm>
        </p:spPr>
        <p:txBody>
          <a:bodyPr>
            <a:noAutofit/>
          </a:bodyPr>
          <a:lstStyle/>
          <a:p>
            <a:pPr algn="ctr"/>
            <a:r>
              <a:rPr lang="pl-PL" sz="4000" b="1" dirty="0"/>
              <a:t>Dodawanie dźwięku do prezentacji – odtwarzanie automatyczne vs „po kliknięciu” </a:t>
            </a:r>
          </a:p>
        </p:txBody>
      </p:sp>
      <p:pic>
        <p:nvPicPr>
          <p:cNvPr id="4" name="Obraz 3" descr="14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14612" y="2500306"/>
            <a:ext cx="3558849" cy="1486029"/>
          </a:xfrm>
          <a:prstGeom prst="rect">
            <a:avLst/>
          </a:prstGeom>
        </p:spPr>
      </p:pic>
      <p:pic>
        <p:nvPicPr>
          <p:cNvPr id="5" name="Nagrany dźwięk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07504" y="5973592"/>
            <a:ext cx="833682" cy="833682"/>
          </a:xfrm>
          <a:prstGeom prst="rect">
            <a:avLst/>
          </a:prstGeom>
        </p:spPr>
      </p:pic>
      <p:pic>
        <p:nvPicPr>
          <p:cNvPr id="6" name="Nagrany dźwięk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4215136" y="4215144"/>
            <a:ext cx="788912" cy="788912"/>
          </a:xfrm>
          <a:prstGeom prst="rect">
            <a:avLst/>
          </a:prstGeom>
        </p:spPr>
      </p:pic>
      <p:sp>
        <p:nvSpPr>
          <p:cNvPr id="10" name="pole tekstowe 9"/>
          <p:cNvSpPr txBox="1"/>
          <p:nvPr/>
        </p:nvSpPr>
        <p:spPr>
          <a:xfrm>
            <a:off x="3857620" y="5500702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Kliknij tutaj</a:t>
            </a:r>
          </a:p>
        </p:txBody>
      </p:sp>
      <p:cxnSp>
        <p:nvCxnSpPr>
          <p:cNvPr id="12" name="Łącznik prosty ze strzałką 11"/>
          <p:cNvCxnSpPr/>
          <p:nvPr/>
        </p:nvCxnSpPr>
        <p:spPr>
          <a:xfrm rot="5400000" flipH="1" flipV="1">
            <a:off x="4287042" y="5214156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4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4358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399032"/>
          </a:xfrm>
        </p:spPr>
        <p:txBody>
          <a:bodyPr>
            <a:noAutofit/>
          </a:bodyPr>
          <a:lstStyle/>
          <a:p>
            <a:pPr algn="ctr"/>
            <a:r>
              <a:rPr lang="pl-PL" sz="4000" b="1" dirty="0"/>
              <a:t>Dodawanie dźwięku do prezentacji – odtwarzanie automatyczne vs „po kliknięciu”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808"/>
            <a:ext cx="76867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400" dirty="0"/>
              <a:t>	podczas edytowania naszej prezentacji możemy dowolnie zmieniać w jakim czasie ma się odtwarzać dźwięk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3571876"/>
            <a:ext cx="8382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pole tekstowe 4"/>
          <p:cNvSpPr txBox="1"/>
          <p:nvPr/>
        </p:nvSpPr>
        <p:spPr>
          <a:xfrm>
            <a:off x="928662" y="3286124"/>
            <a:ext cx="3571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W tym celu klikamy ikonkę głośnika reprezentującą wybrany przez nas dźwięk lewym przyciskiem myszy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4643446"/>
            <a:ext cx="788035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Łącznik prosty ze strzałką 7"/>
          <p:cNvCxnSpPr/>
          <p:nvPr/>
        </p:nvCxnSpPr>
        <p:spPr>
          <a:xfrm>
            <a:off x="4000496" y="3857628"/>
            <a:ext cx="1143008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le tekstowe 8"/>
          <p:cNvSpPr txBox="1"/>
          <p:nvPr/>
        </p:nvSpPr>
        <p:spPr>
          <a:xfrm>
            <a:off x="1000100" y="5786454"/>
            <a:ext cx="7929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w górnej części programu pokazuje się nam okno opcji, w którym możemy zmienić ustawienia dźwięku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F323C2-878C-47A0-8D10-8B6061714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dirty="0"/>
              <a:t>Podziękowania dla autora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9C1FA630-8706-4C75-9143-DF961F5172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1916832"/>
            <a:ext cx="4572000" cy="4572000"/>
          </a:xfrm>
        </p:spPr>
      </p:pic>
      <p:pic>
        <p:nvPicPr>
          <p:cNvPr id="6" name="Nagrany dźwięk">
            <a:hlinkClick r:id="" action="ppaction://media"/>
            <a:extLst>
              <a:ext uri="{FF2B5EF4-FFF2-40B4-BE49-F238E27FC236}">
                <a16:creationId xmlns:a16="http://schemas.microsoft.com/office/drawing/2014/main" id="{2E08ABA3-9934-49F3-B3A8-2428F69162FD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139952" y="4869160"/>
            <a:ext cx="864096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401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052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ergetyczny">
  <a:themeElements>
    <a:clrScheme name="Energetyczny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Energetyczn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Energetyczny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466</TotalTime>
  <Words>138</Words>
  <Application>Microsoft Office PowerPoint</Application>
  <PresentationFormat>Pokaz na ekranie (4:3)</PresentationFormat>
  <Paragraphs>21</Paragraphs>
  <Slides>6</Slides>
  <Notes>0</Notes>
  <HiddenSlides>0</HiddenSlides>
  <MMClips>3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1" baseType="lpstr">
      <vt:lpstr>Calibri</vt:lpstr>
      <vt:lpstr>Century Gothic</vt:lpstr>
      <vt:lpstr>Verdana</vt:lpstr>
      <vt:lpstr>Wingdings 2</vt:lpstr>
      <vt:lpstr>Energetyczny</vt:lpstr>
      <vt:lpstr>Jak nagrywać dźwięk  i dodać nagranie  do prezentacji PowerPoint</vt:lpstr>
      <vt:lpstr>Nagranie dźwięku z poziomu programu PowerPoint</vt:lpstr>
      <vt:lpstr>Nagranie dźwięku z poziomu programu PowerPoint</vt:lpstr>
      <vt:lpstr>Dodawanie dźwięku do prezentacji – odtwarzanie automatyczne vs „po kliknięciu” </vt:lpstr>
      <vt:lpstr>Dodawanie dźwięku do prezentacji – odtwarzanie automatyczne vs „po kliknięciu” </vt:lpstr>
      <vt:lpstr>Podziękowania dla autora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nagrywać dźwięk i dodać nagranie do prezentacji PowerPoint</dc:title>
  <dc:creator>Alek</dc:creator>
  <cp:lastModifiedBy>Anna Grabowska</cp:lastModifiedBy>
  <cp:revision>37</cp:revision>
  <dcterms:created xsi:type="dcterms:W3CDTF">2021-03-10T18:04:03Z</dcterms:created>
  <dcterms:modified xsi:type="dcterms:W3CDTF">2021-03-11T08:30:32Z</dcterms:modified>
</cp:coreProperties>
</file>